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2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1" r:id="rId14"/>
    <p:sldId id="269" r:id="rId15"/>
    <p:sldId id="272" r:id="rId16"/>
  </p:sldIdLst>
  <p:sldSz cx="12192000" cy="6858000"/>
  <p:notesSz cx="6858000" cy="9144000"/>
  <p:defaultTextStyle>
    <a:defPPr rtl="0"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90CE421-091D-BEA7-3959-E6D1A7B43546}" v="2" dt="2022-12-16T21:07:26.452"/>
    <p1510:client id="{4C8AB3FA-7AA6-EA24-DD83-009A51946263}" v="285" dt="2022-12-19T16:57:44.769"/>
    <p1510:client id="{52A45BB5-A7A7-3545-8D06-DCE7D7AEEA41}" v="484" dt="2022-12-19T21:52:58.797"/>
    <p1510:client id="{82C036EE-2E43-CE87-A9FE-5625AF6F3A5E}" v="29" dt="2022-12-18T23:45:24.654"/>
    <p1510:client id="{8BC6DFE6-DDA4-43AF-EADE-AD9F1DB9BE83}" v="17" dt="2022-12-19T20:40:32.159"/>
    <p1510:client id="{8E3E9605-858F-4D1D-B58B-F6295C16DB04}" v="72" dt="2022-12-16T16:50:52.507"/>
    <p1510:client id="{B9C80B75-3A99-220F-4A75-DF9018131591}" v="22" dt="2022-12-19T21:05:38.484"/>
    <p1510:client id="{E96A3432-F1BD-A527-77DE-F3E6DD86F3E3}" v="22" dt="2022-12-19T21:19:37.1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73" d="100"/>
          <a:sy n="73" d="100"/>
        </p:scale>
        <p:origin x="49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1" d="100"/>
          <a:sy n="71" d="100"/>
        </p:scale>
        <p:origin x="4188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erónica Villa Marchant" userId="S::veronica.villa@liceojga.onmicrosoft.com::8abd270f-cd9a-416a-a5ca-885e5a67d823" providerId="AD" clId="Web-{B9C80B75-3A99-220F-4A75-DF9018131591}"/>
    <pc:docChg chg="modSld">
      <pc:chgData name="Verónica Villa Marchant" userId="S::veronica.villa@liceojga.onmicrosoft.com::8abd270f-cd9a-416a-a5ca-885e5a67d823" providerId="AD" clId="Web-{B9C80B75-3A99-220F-4A75-DF9018131591}" dt="2022-12-19T21:05:38.484" v="26" actId="1076"/>
      <pc:docMkLst>
        <pc:docMk/>
      </pc:docMkLst>
      <pc:sldChg chg="delSp modSp">
        <pc:chgData name="Verónica Villa Marchant" userId="S::veronica.villa@liceojga.onmicrosoft.com::8abd270f-cd9a-416a-a5ca-885e5a67d823" providerId="AD" clId="Web-{B9C80B75-3A99-220F-4A75-DF9018131591}" dt="2022-12-19T21:05:38.484" v="26" actId="1076"/>
        <pc:sldMkLst>
          <pc:docMk/>
          <pc:sldMk cId="875870243" sldId="267"/>
        </pc:sldMkLst>
        <pc:spChg chg="mod">
          <ac:chgData name="Verónica Villa Marchant" userId="S::veronica.villa@liceojga.onmicrosoft.com::8abd270f-cd9a-416a-a5ca-885e5a67d823" providerId="AD" clId="Web-{B9C80B75-3A99-220F-4A75-DF9018131591}" dt="2022-12-19T21:05:26.078" v="24" actId="20577"/>
          <ac:spMkLst>
            <pc:docMk/>
            <pc:sldMk cId="875870243" sldId="267"/>
            <ac:spMk id="2" creationId="{00000000-0000-0000-0000-000000000000}"/>
          </ac:spMkLst>
        </pc:spChg>
        <pc:spChg chg="del">
          <ac:chgData name="Verónica Villa Marchant" userId="S::veronica.villa@liceojga.onmicrosoft.com::8abd270f-cd9a-416a-a5ca-885e5a67d823" providerId="AD" clId="Web-{B9C80B75-3A99-220F-4A75-DF9018131591}" dt="2022-12-19T21:05:15.140" v="13"/>
          <ac:spMkLst>
            <pc:docMk/>
            <pc:sldMk cId="875870243" sldId="267"/>
            <ac:spMk id="6" creationId="{0B7813B1-E85F-D49B-B5C7-A552B0ED989F}"/>
          </ac:spMkLst>
        </pc:spChg>
        <pc:picChg chg="mod">
          <ac:chgData name="Verónica Villa Marchant" userId="S::veronica.villa@liceojga.onmicrosoft.com::8abd270f-cd9a-416a-a5ca-885e5a67d823" providerId="AD" clId="Web-{B9C80B75-3A99-220F-4A75-DF9018131591}" dt="2022-12-19T21:05:38.484" v="26" actId="1076"/>
          <ac:picMkLst>
            <pc:docMk/>
            <pc:sldMk cId="875870243" sldId="267"/>
            <ac:picMk id="4" creationId="{29BD17ED-3811-610B-1FFF-B6E5AA95983E}"/>
          </ac:picMkLst>
        </pc:picChg>
      </pc:sldChg>
      <pc:sldChg chg="addSp delSp modSp mod setBg">
        <pc:chgData name="Verónica Villa Marchant" userId="S::veronica.villa@liceojga.onmicrosoft.com::8abd270f-cd9a-416a-a5ca-885e5a67d823" providerId="AD" clId="Web-{B9C80B75-3A99-220F-4A75-DF9018131591}" dt="2022-12-19T21:02:40.433" v="12"/>
        <pc:sldMkLst>
          <pc:docMk/>
          <pc:sldMk cId="4178850017" sldId="270"/>
        </pc:sldMkLst>
        <pc:spChg chg="del">
          <ac:chgData name="Verónica Villa Marchant" userId="S::veronica.villa@liceojga.onmicrosoft.com::8abd270f-cd9a-416a-a5ca-885e5a67d823" providerId="AD" clId="Web-{B9C80B75-3A99-220F-4A75-DF9018131591}" dt="2022-12-19T21:01:22.682" v="0"/>
          <ac:spMkLst>
            <pc:docMk/>
            <pc:sldMk cId="4178850017" sldId="270"/>
            <ac:spMk id="3" creationId="{B7F77EC9-4F1C-8757-ABA0-8FB475D9305C}"/>
          </ac:spMkLst>
        </pc:spChg>
        <pc:spChg chg="add del mod">
          <ac:chgData name="Verónica Villa Marchant" userId="S::veronica.villa@liceojga.onmicrosoft.com::8abd270f-cd9a-416a-a5ca-885e5a67d823" providerId="AD" clId="Web-{B9C80B75-3A99-220F-4A75-DF9018131591}" dt="2022-12-19T21:01:50.042" v="2"/>
          <ac:spMkLst>
            <pc:docMk/>
            <pc:sldMk cId="4178850017" sldId="270"/>
            <ac:spMk id="5" creationId="{5F48DDA4-9EA7-9B6F-1136-5C0521FD178E}"/>
          </ac:spMkLst>
        </pc:spChg>
        <pc:spChg chg="add del">
          <ac:chgData name="Verónica Villa Marchant" userId="S::veronica.villa@liceojga.onmicrosoft.com::8abd270f-cd9a-416a-a5ca-885e5a67d823" providerId="AD" clId="Web-{B9C80B75-3A99-220F-4A75-DF9018131591}" dt="2022-12-19T21:01:58.042" v="4"/>
          <ac:spMkLst>
            <pc:docMk/>
            <pc:sldMk cId="4178850017" sldId="270"/>
            <ac:spMk id="10" creationId="{57CBC6B3-1469-7C0F-A32D-1DBA945D38BD}"/>
          </ac:spMkLst>
        </pc:spChg>
        <pc:spChg chg="add del">
          <ac:chgData name="Verónica Villa Marchant" userId="S::veronica.villa@liceojga.onmicrosoft.com::8abd270f-cd9a-416a-a5ca-885e5a67d823" providerId="AD" clId="Web-{B9C80B75-3A99-220F-4A75-DF9018131591}" dt="2022-12-19T21:02:12.292" v="6"/>
          <ac:spMkLst>
            <pc:docMk/>
            <pc:sldMk cId="4178850017" sldId="270"/>
            <ac:spMk id="11" creationId="{DB8D5541-7726-BA46-8BFA-BF6AA8D42BD7}"/>
          </ac:spMkLst>
        </pc:spChg>
        <pc:spChg chg="add del">
          <ac:chgData name="Verónica Villa Marchant" userId="S::veronica.villa@liceojga.onmicrosoft.com::8abd270f-cd9a-416a-a5ca-885e5a67d823" providerId="AD" clId="Web-{B9C80B75-3A99-220F-4A75-DF9018131591}" dt="2022-12-19T21:01:58.042" v="4"/>
          <ac:spMkLst>
            <pc:docMk/>
            <pc:sldMk cId="4178850017" sldId="270"/>
            <ac:spMk id="13" creationId="{579E3846-8D0B-B14A-817A-7FAC9DDAB4D8}"/>
          </ac:spMkLst>
        </pc:spChg>
        <pc:spChg chg="add del">
          <ac:chgData name="Verónica Villa Marchant" userId="S::veronica.villa@liceojga.onmicrosoft.com::8abd270f-cd9a-416a-a5ca-885e5a67d823" providerId="AD" clId="Web-{B9C80B75-3A99-220F-4A75-DF9018131591}" dt="2022-12-19T21:01:58.042" v="4"/>
          <ac:spMkLst>
            <pc:docMk/>
            <pc:sldMk cId="4178850017" sldId="270"/>
            <ac:spMk id="15" creationId="{A12C7CBA-A034-9548-BC45-D37C25C0087C}"/>
          </ac:spMkLst>
        </pc:spChg>
        <pc:spChg chg="add del">
          <ac:chgData name="Verónica Villa Marchant" userId="S::veronica.villa@liceojga.onmicrosoft.com::8abd270f-cd9a-416a-a5ca-885e5a67d823" providerId="AD" clId="Web-{B9C80B75-3A99-220F-4A75-DF9018131591}" dt="2022-12-19T21:01:58.042" v="4"/>
          <ac:spMkLst>
            <pc:docMk/>
            <pc:sldMk cId="4178850017" sldId="270"/>
            <ac:spMk id="17" creationId="{5449ED22-D9F5-F848-A98A-7181D4EE7A7B}"/>
          </ac:spMkLst>
        </pc:spChg>
        <pc:spChg chg="add del">
          <ac:chgData name="Verónica Villa Marchant" userId="S::veronica.villa@liceojga.onmicrosoft.com::8abd270f-cd9a-416a-a5ca-885e5a67d823" providerId="AD" clId="Web-{B9C80B75-3A99-220F-4A75-DF9018131591}" dt="2022-12-19T21:02:12.292" v="6"/>
          <ac:spMkLst>
            <pc:docMk/>
            <pc:sldMk cId="4178850017" sldId="270"/>
            <ac:spMk id="19" creationId="{58948E94-51E1-DD44-B615-1907C1B4609D}"/>
          </ac:spMkLst>
        </pc:spChg>
        <pc:spChg chg="add del">
          <ac:chgData name="Verónica Villa Marchant" userId="S::veronica.villa@liceojga.onmicrosoft.com::8abd270f-cd9a-416a-a5ca-885e5a67d823" providerId="AD" clId="Web-{B9C80B75-3A99-220F-4A75-DF9018131591}" dt="2022-12-19T21:02:12.292" v="6"/>
          <ac:spMkLst>
            <pc:docMk/>
            <pc:sldMk cId="4178850017" sldId="270"/>
            <ac:spMk id="20" creationId="{97F434CF-7503-CE4F-8426-C312C6315AD0}"/>
          </ac:spMkLst>
        </pc:spChg>
        <pc:spChg chg="add del">
          <ac:chgData name="Verónica Villa Marchant" userId="S::veronica.villa@liceojga.onmicrosoft.com::8abd270f-cd9a-416a-a5ca-885e5a67d823" providerId="AD" clId="Web-{B9C80B75-3A99-220F-4A75-DF9018131591}" dt="2022-12-19T21:02:12.292" v="6"/>
          <ac:spMkLst>
            <pc:docMk/>
            <pc:sldMk cId="4178850017" sldId="270"/>
            <ac:spMk id="21" creationId="{0C672AB2-DD8A-8849-8622-B984F142F23F}"/>
          </ac:spMkLst>
        </pc:spChg>
        <pc:spChg chg="add del">
          <ac:chgData name="Verónica Villa Marchant" userId="S::veronica.villa@liceojga.onmicrosoft.com::8abd270f-cd9a-416a-a5ca-885e5a67d823" providerId="AD" clId="Web-{B9C80B75-3A99-220F-4A75-DF9018131591}" dt="2022-12-19T21:02:12.292" v="6"/>
          <ac:spMkLst>
            <pc:docMk/>
            <pc:sldMk cId="4178850017" sldId="270"/>
            <ac:spMk id="22" creationId="{FEDBFB2F-FE34-E349-9484-C275FBE31614}"/>
          </ac:spMkLst>
        </pc:spChg>
        <pc:spChg chg="add del">
          <ac:chgData name="Verónica Villa Marchant" userId="S::veronica.villa@liceojga.onmicrosoft.com::8abd270f-cd9a-416a-a5ca-885e5a67d823" providerId="AD" clId="Web-{B9C80B75-3A99-220F-4A75-DF9018131591}" dt="2022-12-19T21:02:12.292" v="6"/>
          <ac:spMkLst>
            <pc:docMk/>
            <pc:sldMk cId="4178850017" sldId="270"/>
            <ac:spMk id="23" creationId="{6CEC9E09-1346-7549-ADB5-8466A750BC9F}"/>
          </ac:spMkLst>
        </pc:spChg>
        <pc:spChg chg="add del">
          <ac:chgData name="Verónica Villa Marchant" userId="S::veronica.villa@liceojga.onmicrosoft.com::8abd270f-cd9a-416a-a5ca-885e5a67d823" providerId="AD" clId="Web-{B9C80B75-3A99-220F-4A75-DF9018131591}" dt="2022-12-19T21:02:12.292" v="6"/>
          <ac:spMkLst>
            <pc:docMk/>
            <pc:sldMk cId="4178850017" sldId="270"/>
            <ac:spMk id="24" creationId="{671C725B-C3AC-DD41-8D28-B407D74071B2}"/>
          </ac:spMkLst>
        </pc:spChg>
        <pc:spChg chg="add del">
          <ac:chgData name="Verónica Villa Marchant" userId="S::veronica.villa@liceojga.onmicrosoft.com::8abd270f-cd9a-416a-a5ca-885e5a67d823" providerId="AD" clId="Web-{B9C80B75-3A99-220F-4A75-DF9018131591}" dt="2022-12-19T21:02:40.433" v="12"/>
          <ac:spMkLst>
            <pc:docMk/>
            <pc:sldMk cId="4178850017" sldId="270"/>
            <ac:spMk id="26" creationId="{579E3846-8D0B-B14A-817A-7FAC9DDAB4D8}"/>
          </ac:spMkLst>
        </pc:spChg>
        <pc:spChg chg="add del">
          <ac:chgData name="Verónica Villa Marchant" userId="S::veronica.villa@liceojga.onmicrosoft.com::8abd270f-cd9a-416a-a5ca-885e5a67d823" providerId="AD" clId="Web-{B9C80B75-3A99-220F-4A75-DF9018131591}" dt="2022-12-19T21:02:19.292" v="8"/>
          <ac:spMkLst>
            <pc:docMk/>
            <pc:sldMk cId="4178850017" sldId="270"/>
            <ac:spMk id="27" creationId="{C8FB14BB-76BE-C5F1-CAAC-ECC54014040C}"/>
          </ac:spMkLst>
        </pc:spChg>
        <pc:spChg chg="add del">
          <ac:chgData name="Verónica Villa Marchant" userId="S::veronica.villa@liceojga.onmicrosoft.com::8abd270f-cd9a-416a-a5ca-885e5a67d823" providerId="AD" clId="Web-{B9C80B75-3A99-220F-4A75-DF9018131591}" dt="2022-12-19T21:02:40.433" v="12"/>
          <ac:spMkLst>
            <pc:docMk/>
            <pc:sldMk cId="4178850017" sldId="270"/>
            <ac:spMk id="28" creationId="{EAB1217A-7C36-3A41-8536-BC68C4521095}"/>
          </ac:spMkLst>
        </pc:spChg>
        <pc:spChg chg="add del">
          <ac:chgData name="Verónica Villa Marchant" userId="S::veronica.villa@liceojga.onmicrosoft.com::8abd270f-cd9a-416a-a5ca-885e5a67d823" providerId="AD" clId="Web-{B9C80B75-3A99-220F-4A75-DF9018131591}" dt="2022-12-19T21:02:40.433" v="12"/>
          <ac:spMkLst>
            <pc:docMk/>
            <pc:sldMk cId="4178850017" sldId="270"/>
            <ac:spMk id="29" creationId="{DCA5172B-100A-154D-8648-280629D67DD0}"/>
          </ac:spMkLst>
        </pc:spChg>
        <pc:spChg chg="add">
          <ac:chgData name="Verónica Villa Marchant" userId="S::veronica.villa@liceojga.onmicrosoft.com::8abd270f-cd9a-416a-a5ca-885e5a67d823" providerId="AD" clId="Web-{B9C80B75-3A99-220F-4A75-DF9018131591}" dt="2022-12-19T21:02:40.433" v="12"/>
          <ac:spMkLst>
            <pc:docMk/>
            <pc:sldMk cId="4178850017" sldId="270"/>
            <ac:spMk id="34" creationId="{DB8D5541-7726-BA46-8BFA-BF6AA8D42BD7}"/>
          </ac:spMkLst>
        </pc:spChg>
        <pc:spChg chg="add">
          <ac:chgData name="Verónica Villa Marchant" userId="S::veronica.villa@liceojga.onmicrosoft.com::8abd270f-cd9a-416a-a5ca-885e5a67d823" providerId="AD" clId="Web-{B9C80B75-3A99-220F-4A75-DF9018131591}" dt="2022-12-19T21:02:40.433" v="12"/>
          <ac:spMkLst>
            <pc:docMk/>
            <pc:sldMk cId="4178850017" sldId="270"/>
            <ac:spMk id="36" creationId="{97F434CF-7503-CE4F-8426-C312C6315AD0}"/>
          </ac:spMkLst>
        </pc:spChg>
        <pc:spChg chg="add">
          <ac:chgData name="Verónica Villa Marchant" userId="S::veronica.villa@liceojga.onmicrosoft.com::8abd270f-cd9a-416a-a5ca-885e5a67d823" providerId="AD" clId="Web-{B9C80B75-3A99-220F-4A75-DF9018131591}" dt="2022-12-19T21:02:40.433" v="12"/>
          <ac:spMkLst>
            <pc:docMk/>
            <pc:sldMk cId="4178850017" sldId="270"/>
            <ac:spMk id="38" creationId="{FEDBFB2F-FE34-E349-9484-C275FBE31614}"/>
          </ac:spMkLst>
        </pc:spChg>
        <pc:spChg chg="add">
          <ac:chgData name="Verónica Villa Marchant" userId="S::veronica.villa@liceojga.onmicrosoft.com::8abd270f-cd9a-416a-a5ca-885e5a67d823" providerId="AD" clId="Web-{B9C80B75-3A99-220F-4A75-DF9018131591}" dt="2022-12-19T21:02:40.433" v="12"/>
          <ac:spMkLst>
            <pc:docMk/>
            <pc:sldMk cId="4178850017" sldId="270"/>
            <ac:spMk id="40" creationId="{F6747103-26DE-C441-9AEF-B6F786FC1104}"/>
          </ac:spMkLst>
        </pc:spChg>
        <pc:spChg chg="add">
          <ac:chgData name="Verónica Villa Marchant" userId="S::veronica.villa@liceojga.onmicrosoft.com::8abd270f-cd9a-416a-a5ca-885e5a67d823" providerId="AD" clId="Web-{B9C80B75-3A99-220F-4A75-DF9018131591}" dt="2022-12-19T21:02:40.433" v="12"/>
          <ac:spMkLst>
            <pc:docMk/>
            <pc:sldMk cId="4178850017" sldId="270"/>
            <ac:spMk id="42" creationId="{FE2AAEE2-FB25-044E-8D65-9194739B9BF9}"/>
          </ac:spMkLst>
        </pc:spChg>
        <pc:spChg chg="add">
          <ac:chgData name="Verónica Villa Marchant" userId="S::veronica.villa@liceojga.onmicrosoft.com::8abd270f-cd9a-416a-a5ca-885e5a67d823" providerId="AD" clId="Web-{B9C80B75-3A99-220F-4A75-DF9018131591}" dt="2022-12-19T21:02:40.433" v="12"/>
          <ac:spMkLst>
            <pc:docMk/>
            <pc:sldMk cId="4178850017" sldId="270"/>
            <ac:spMk id="44" creationId="{C5CBD23B-E519-9949-AB52-F9A703F478D7}"/>
          </ac:spMkLst>
        </pc:spChg>
        <pc:picChg chg="add del mod ord">
          <ac:chgData name="Verónica Villa Marchant" userId="S::veronica.villa@liceojga.onmicrosoft.com::8abd270f-cd9a-416a-a5ca-885e5a67d823" providerId="AD" clId="Web-{B9C80B75-3A99-220F-4A75-DF9018131591}" dt="2022-12-19T21:01:28.994" v="1"/>
          <ac:picMkLst>
            <pc:docMk/>
            <pc:sldMk cId="4178850017" sldId="270"/>
            <ac:picMk id="2" creationId="{94E9C120-80DF-C429-CBFE-9BF7F408AED3}"/>
          </ac:picMkLst>
        </pc:picChg>
        <pc:picChg chg="add mod ord">
          <ac:chgData name="Verónica Villa Marchant" userId="S::veronica.villa@liceojga.onmicrosoft.com::8abd270f-cd9a-416a-a5ca-885e5a67d823" providerId="AD" clId="Web-{B9C80B75-3A99-220F-4A75-DF9018131591}" dt="2022-12-19T21:02:40.433" v="12"/>
          <ac:picMkLst>
            <pc:docMk/>
            <pc:sldMk cId="4178850017" sldId="270"/>
            <ac:picMk id="6" creationId="{07E8AAD7-6023-96A0-FDE2-778FCDE183CA}"/>
          </ac:picMkLst>
        </pc:picChg>
      </pc:sldChg>
    </pc:docChg>
  </pc:docChgLst>
  <pc:docChgLst>
    <pc:chgData name="Verónica Villa Marchant" userId="S::veronica.villa@liceojga.onmicrosoft.com::8abd270f-cd9a-416a-a5ca-885e5a67d823" providerId="AD" clId="Web-{52A45BB5-A7A7-3545-8D06-DCE7D7AEEA41}"/>
    <pc:docChg chg="addSld modSld">
      <pc:chgData name="Verónica Villa Marchant" userId="S::veronica.villa@liceojga.onmicrosoft.com::8abd270f-cd9a-416a-a5ca-885e5a67d823" providerId="AD" clId="Web-{52A45BB5-A7A7-3545-8D06-DCE7D7AEEA41}" dt="2022-12-19T21:52:58.797" v="482" actId="1076"/>
      <pc:docMkLst>
        <pc:docMk/>
      </pc:docMkLst>
      <pc:sldChg chg="modSp new">
        <pc:chgData name="Verónica Villa Marchant" userId="S::veronica.villa@liceojga.onmicrosoft.com::8abd270f-cd9a-416a-a5ca-885e5a67d823" providerId="AD" clId="Web-{52A45BB5-A7A7-3545-8D06-DCE7D7AEEA41}" dt="2022-12-19T21:52:58.797" v="482" actId="1076"/>
        <pc:sldMkLst>
          <pc:docMk/>
          <pc:sldMk cId="2033098859" sldId="272"/>
        </pc:sldMkLst>
        <pc:spChg chg="mod">
          <ac:chgData name="Verónica Villa Marchant" userId="S::veronica.villa@liceojga.onmicrosoft.com::8abd270f-cd9a-416a-a5ca-885e5a67d823" providerId="AD" clId="Web-{52A45BB5-A7A7-3545-8D06-DCE7D7AEEA41}" dt="2022-12-19T21:25:39.313" v="15" actId="20577"/>
          <ac:spMkLst>
            <pc:docMk/>
            <pc:sldMk cId="2033098859" sldId="272"/>
            <ac:spMk id="2" creationId="{398D9BA8-1563-57DC-A8E5-2495E3278332}"/>
          </ac:spMkLst>
        </pc:spChg>
        <pc:spChg chg="mod">
          <ac:chgData name="Verónica Villa Marchant" userId="S::veronica.villa@liceojga.onmicrosoft.com::8abd270f-cd9a-416a-a5ca-885e5a67d823" providerId="AD" clId="Web-{52A45BB5-A7A7-3545-8D06-DCE7D7AEEA41}" dt="2022-12-19T21:52:58.797" v="482" actId="1076"/>
          <ac:spMkLst>
            <pc:docMk/>
            <pc:sldMk cId="2033098859" sldId="272"/>
            <ac:spMk id="3" creationId="{F69C49B5-47F5-1CBE-481E-48036BEC0984}"/>
          </ac:spMkLst>
        </pc:spChg>
      </pc:sldChg>
    </pc:docChg>
  </pc:docChgLst>
  <pc:docChgLst>
    <pc:chgData name="Verónica Villa Marchant" userId="S::veronica.villa@liceojga.onmicrosoft.com::8abd270f-cd9a-416a-a5ca-885e5a67d823" providerId="AD" clId="Web-{E96A3432-F1BD-A527-77DE-F3E6DD86F3E3}"/>
    <pc:docChg chg="modSld">
      <pc:chgData name="Verónica Villa Marchant" userId="S::veronica.villa@liceojga.onmicrosoft.com::8abd270f-cd9a-416a-a5ca-885e5a67d823" providerId="AD" clId="Web-{E96A3432-F1BD-A527-77DE-F3E6DD86F3E3}" dt="2022-12-19T21:19:37.115" v="21" actId="1076"/>
      <pc:docMkLst>
        <pc:docMk/>
      </pc:docMkLst>
      <pc:sldChg chg="modTransition">
        <pc:chgData name="Verónica Villa Marchant" userId="S::veronica.villa@liceojga.onmicrosoft.com::8abd270f-cd9a-416a-a5ca-885e5a67d823" providerId="AD" clId="Web-{E96A3432-F1BD-A527-77DE-F3E6DD86F3E3}" dt="2022-12-19T21:08:24.314" v="0"/>
        <pc:sldMkLst>
          <pc:docMk/>
          <pc:sldMk cId="3601082625" sldId="256"/>
        </pc:sldMkLst>
      </pc:sldChg>
      <pc:sldChg chg="modTransition">
        <pc:chgData name="Verónica Villa Marchant" userId="S::veronica.villa@liceojga.onmicrosoft.com::8abd270f-cd9a-416a-a5ca-885e5a67d823" providerId="AD" clId="Web-{E96A3432-F1BD-A527-77DE-F3E6DD86F3E3}" dt="2022-12-19T21:08:57.409" v="1"/>
        <pc:sldMkLst>
          <pc:docMk/>
          <pc:sldMk cId="529324576" sldId="258"/>
        </pc:sldMkLst>
      </pc:sldChg>
      <pc:sldChg chg="modTransition">
        <pc:chgData name="Verónica Villa Marchant" userId="S::veronica.villa@liceojga.onmicrosoft.com::8abd270f-cd9a-416a-a5ca-885e5a67d823" providerId="AD" clId="Web-{E96A3432-F1BD-A527-77DE-F3E6DD86F3E3}" dt="2022-12-19T21:09:01.143" v="2"/>
        <pc:sldMkLst>
          <pc:docMk/>
          <pc:sldMk cId="4273534596" sldId="259"/>
        </pc:sldMkLst>
      </pc:sldChg>
      <pc:sldChg chg="modTransition">
        <pc:chgData name="Verónica Villa Marchant" userId="S::veronica.villa@liceojga.onmicrosoft.com::8abd270f-cd9a-416a-a5ca-885e5a67d823" providerId="AD" clId="Web-{E96A3432-F1BD-A527-77DE-F3E6DD86F3E3}" dt="2022-12-19T21:09:05.347" v="3"/>
        <pc:sldMkLst>
          <pc:docMk/>
          <pc:sldMk cId="731225475" sldId="260"/>
        </pc:sldMkLst>
      </pc:sldChg>
      <pc:sldChg chg="modTransition">
        <pc:chgData name="Verónica Villa Marchant" userId="S::veronica.villa@liceojga.onmicrosoft.com::8abd270f-cd9a-416a-a5ca-885e5a67d823" providerId="AD" clId="Web-{E96A3432-F1BD-A527-77DE-F3E6DD86F3E3}" dt="2022-12-19T21:09:08.315" v="4"/>
        <pc:sldMkLst>
          <pc:docMk/>
          <pc:sldMk cId="414428941" sldId="261"/>
        </pc:sldMkLst>
      </pc:sldChg>
      <pc:sldChg chg="modTransition">
        <pc:chgData name="Verónica Villa Marchant" userId="S::veronica.villa@liceojga.onmicrosoft.com::8abd270f-cd9a-416a-a5ca-885e5a67d823" providerId="AD" clId="Web-{E96A3432-F1BD-A527-77DE-F3E6DD86F3E3}" dt="2022-12-19T21:09:12.019" v="5"/>
        <pc:sldMkLst>
          <pc:docMk/>
          <pc:sldMk cId="1704740776" sldId="262"/>
        </pc:sldMkLst>
      </pc:sldChg>
      <pc:sldChg chg="modTransition">
        <pc:chgData name="Verónica Villa Marchant" userId="S::veronica.villa@liceojga.onmicrosoft.com::8abd270f-cd9a-416a-a5ca-885e5a67d823" providerId="AD" clId="Web-{E96A3432-F1BD-A527-77DE-F3E6DD86F3E3}" dt="2022-12-19T21:09:17.347" v="6"/>
        <pc:sldMkLst>
          <pc:docMk/>
          <pc:sldMk cId="5451429" sldId="263"/>
        </pc:sldMkLst>
      </pc:sldChg>
      <pc:sldChg chg="modTransition">
        <pc:chgData name="Verónica Villa Marchant" userId="S::veronica.villa@liceojga.onmicrosoft.com::8abd270f-cd9a-416a-a5ca-885e5a67d823" providerId="AD" clId="Web-{E96A3432-F1BD-A527-77DE-F3E6DD86F3E3}" dt="2022-12-19T21:09:21.831" v="7"/>
        <pc:sldMkLst>
          <pc:docMk/>
          <pc:sldMk cId="950225996" sldId="264"/>
        </pc:sldMkLst>
      </pc:sldChg>
      <pc:sldChg chg="modTransition">
        <pc:chgData name="Verónica Villa Marchant" userId="S::veronica.villa@liceojga.onmicrosoft.com::8abd270f-cd9a-416a-a5ca-885e5a67d823" providerId="AD" clId="Web-{E96A3432-F1BD-A527-77DE-F3E6DD86F3E3}" dt="2022-12-19T21:09:24.738" v="8"/>
        <pc:sldMkLst>
          <pc:docMk/>
          <pc:sldMk cId="2591261767" sldId="265"/>
        </pc:sldMkLst>
      </pc:sldChg>
      <pc:sldChg chg="modTransition">
        <pc:chgData name="Verónica Villa Marchant" userId="S::veronica.villa@liceojga.onmicrosoft.com::8abd270f-cd9a-416a-a5ca-885e5a67d823" providerId="AD" clId="Web-{E96A3432-F1BD-A527-77DE-F3E6DD86F3E3}" dt="2022-12-19T21:09:29.207" v="9"/>
        <pc:sldMkLst>
          <pc:docMk/>
          <pc:sldMk cId="7663325" sldId="266"/>
        </pc:sldMkLst>
      </pc:sldChg>
      <pc:sldChg chg="modSp modTransition">
        <pc:chgData name="Verónica Villa Marchant" userId="S::veronica.villa@liceojga.onmicrosoft.com::8abd270f-cd9a-416a-a5ca-885e5a67d823" providerId="AD" clId="Web-{E96A3432-F1BD-A527-77DE-F3E6DD86F3E3}" dt="2022-12-19T21:19:37.115" v="21" actId="1076"/>
        <pc:sldMkLst>
          <pc:docMk/>
          <pc:sldMk cId="875870243" sldId="267"/>
        </pc:sldMkLst>
        <pc:spChg chg="mod">
          <ac:chgData name="Verónica Villa Marchant" userId="S::veronica.villa@liceojga.onmicrosoft.com::8abd270f-cd9a-416a-a5ca-885e5a67d823" providerId="AD" clId="Web-{E96A3432-F1BD-A527-77DE-F3E6DD86F3E3}" dt="2022-12-19T21:19:31.553" v="20" actId="1076"/>
          <ac:spMkLst>
            <pc:docMk/>
            <pc:sldMk cId="875870243" sldId="267"/>
            <ac:spMk id="2" creationId="{00000000-0000-0000-0000-000000000000}"/>
          </ac:spMkLst>
        </pc:spChg>
        <pc:picChg chg="mod">
          <ac:chgData name="Verónica Villa Marchant" userId="S::veronica.villa@liceojga.onmicrosoft.com::8abd270f-cd9a-416a-a5ca-885e5a67d823" providerId="AD" clId="Web-{E96A3432-F1BD-A527-77DE-F3E6DD86F3E3}" dt="2022-12-19T21:19:37.115" v="21" actId="1076"/>
          <ac:picMkLst>
            <pc:docMk/>
            <pc:sldMk cId="875870243" sldId="267"/>
            <ac:picMk id="4" creationId="{29BD17ED-3811-610B-1FFF-B6E5AA95983E}"/>
          </ac:picMkLst>
        </pc:picChg>
      </pc:sldChg>
      <pc:sldChg chg="modTransition">
        <pc:chgData name="Verónica Villa Marchant" userId="S::veronica.villa@liceojga.onmicrosoft.com::8abd270f-cd9a-416a-a5ca-885e5a67d823" providerId="AD" clId="Web-{E96A3432-F1BD-A527-77DE-F3E6DD86F3E3}" dt="2022-12-19T21:10:17.567" v="12"/>
        <pc:sldMkLst>
          <pc:docMk/>
          <pc:sldMk cId="534467323" sldId="268"/>
        </pc:sldMkLst>
      </pc:sldChg>
      <pc:sldChg chg="modTransition">
        <pc:chgData name="Verónica Villa Marchant" userId="S::veronica.villa@liceojga.onmicrosoft.com::8abd270f-cd9a-416a-a5ca-885e5a67d823" providerId="AD" clId="Web-{E96A3432-F1BD-A527-77DE-F3E6DD86F3E3}" dt="2022-12-19T21:10:21.552" v="13"/>
        <pc:sldMkLst>
          <pc:docMk/>
          <pc:sldMk cId="2170371451" sldId="269"/>
        </pc:sldMkLst>
      </pc:sldChg>
      <pc:sldChg chg="modTransition">
        <pc:chgData name="Verónica Villa Marchant" userId="S::veronica.villa@liceojga.onmicrosoft.com::8abd270f-cd9a-416a-a5ca-885e5a67d823" providerId="AD" clId="Web-{E96A3432-F1BD-A527-77DE-F3E6DD86F3E3}" dt="2022-12-19T21:10:30.693" v="15"/>
        <pc:sldMkLst>
          <pc:docMk/>
          <pc:sldMk cId="4178850017" sldId="270"/>
        </pc:sldMkLst>
      </pc:sldChg>
      <pc:sldChg chg="modTransition">
        <pc:chgData name="Verónica Villa Marchant" userId="S::veronica.villa@liceojga.onmicrosoft.com::8abd270f-cd9a-416a-a5ca-885e5a67d823" providerId="AD" clId="Web-{E96A3432-F1BD-A527-77DE-F3E6DD86F3E3}" dt="2022-12-19T21:10:25.865" v="14"/>
        <pc:sldMkLst>
          <pc:docMk/>
          <pc:sldMk cId="4244575530" sldId="271"/>
        </pc:sldMkLst>
      </pc:sldChg>
    </pc:docChg>
  </pc:docChgLst>
  <pc:docChgLst>
    <pc:chgData name="Verónica Villa Marchant" userId="S::veronica.villa@liceojga.onmicrosoft.com::8abd270f-cd9a-416a-a5ca-885e5a67d823" providerId="AD" clId="Web-{4C8AB3FA-7AA6-EA24-DD83-009A51946263}"/>
    <pc:docChg chg="addSld delSld modSld sldOrd">
      <pc:chgData name="Verónica Villa Marchant" userId="S::veronica.villa@liceojga.onmicrosoft.com::8abd270f-cd9a-416a-a5ca-885e5a67d823" providerId="AD" clId="Web-{4C8AB3FA-7AA6-EA24-DD83-009A51946263}" dt="2022-12-19T16:57:44.769" v="293"/>
      <pc:docMkLst>
        <pc:docMk/>
      </pc:docMkLst>
      <pc:sldChg chg="addSp delSp modSp mod addAnim delAnim setClrOvrMap">
        <pc:chgData name="Verónica Villa Marchant" userId="S::veronica.villa@liceojga.onmicrosoft.com::8abd270f-cd9a-416a-a5ca-885e5a67d823" providerId="AD" clId="Web-{4C8AB3FA-7AA6-EA24-DD83-009A51946263}" dt="2022-12-19T16:18:08.660" v="60" actId="20577"/>
        <pc:sldMkLst>
          <pc:docMk/>
          <pc:sldMk cId="3601082625" sldId="256"/>
        </pc:sldMkLst>
        <pc:spChg chg="mod">
          <ac:chgData name="Verónica Villa Marchant" userId="S::veronica.villa@liceojga.onmicrosoft.com::8abd270f-cd9a-416a-a5ca-885e5a67d823" providerId="AD" clId="Web-{4C8AB3FA-7AA6-EA24-DD83-009A51946263}" dt="2022-12-19T14:33:34.728" v="12"/>
          <ac:spMkLst>
            <pc:docMk/>
            <pc:sldMk cId="3601082625" sldId="256"/>
            <ac:spMk id="2" creationId="{00000000-0000-0000-0000-000000000000}"/>
          </ac:spMkLst>
        </pc:spChg>
        <pc:spChg chg="mod">
          <ac:chgData name="Verónica Villa Marchant" userId="S::veronica.villa@liceojga.onmicrosoft.com::8abd270f-cd9a-416a-a5ca-885e5a67d823" providerId="AD" clId="Web-{4C8AB3FA-7AA6-EA24-DD83-009A51946263}" dt="2022-12-19T16:18:08.660" v="60" actId="20577"/>
          <ac:spMkLst>
            <pc:docMk/>
            <pc:sldMk cId="3601082625" sldId="256"/>
            <ac:spMk id="3" creationId="{00000000-0000-0000-0000-000000000000}"/>
          </ac:spMkLst>
        </pc:spChg>
        <pc:spChg chg="add del">
          <ac:chgData name="Verónica Villa Marchant" userId="S::veronica.villa@liceojga.onmicrosoft.com::8abd270f-cd9a-416a-a5ca-885e5a67d823" providerId="AD" clId="Web-{4C8AB3FA-7AA6-EA24-DD83-009A51946263}" dt="2022-12-19T14:33:34.728" v="13"/>
          <ac:spMkLst>
            <pc:docMk/>
            <pc:sldMk cId="3601082625" sldId="256"/>
            <ac:spMk id="9" creationId="{6CA2C65D-0168-1245-86C8-62A8A6F7B813}"/>
          </ac:spMkLst>
        </pc:spChg>
        <pc:spChg chg="add del">
          <ac:chgData name="Verónica Villa Marchant" userId="S::veronica.villa@liceojga.onmicrosoft.com::8abd270f-cd9a-416a-a5ca-885e5a67d823" providerId="AD" clId="Web-{4C8AB3FA-7AA6-EA24-DD83-009A51946263}" dt="2022-12-19T14:33:34.728" v="13"/>
          <ac:spMkLst>
            <pc:docMk/>
            <pc:sldMk cId="3601082625" sldId="256"/>
            <ac:spMk id="11" creationId="{12E8ED90-6D42-AE40-963A-3924EE2073F0}"/>
          </ac:spMkLst>
        </pc:spChg>
        <pc:spChg chg="add del">
          <ac:chgData name="Verónica Villa Marchant" userId="S::veronica.villa@liceojga.onmicrosoft.com::8abd270f-cd9a-416a-a5ca-885e5a67d823" providerId="AD" clId="Web-{4C8AB3FA-7AA6-EA24-DD83-009A51946263}" dt="2022-12-19T14:33:34.728" v="13"/>
          <ac:spMkLst>
            <pc:docMk/>
            <pc:sldMk cId="3601082625" sldId="256"/>
            <ac:spMk id="13" creationId="{755E9273-3717-C94C-9BFF-75E87E47C46A}"/>
          </ac:spMkLst>
        </pc:spChg>
        <pc:spChg chg="add del">
          <ac:chgData name="Verónica Villa Marchant" userId="S::veronica.villa@liceojga.onmicrosoft.com::8abd270f-cd9a-416a-a5ca-885e5a67d823" providerId="AD" clId="Web-{4C8AB3FA-7AA6-EA24-DD83-009A51946263}" dt="2022-12-19T14:33:32.197" v="6"/>
          <ac:spMkLst>
            <pc:docMk/>
            <pc:sldMk cId="3601082625" sldId="256"/>
            <ac:spMk id="18" creationId="{14F048CC-17C9-B246-BF2A-29E51AD1C6EA}"/>
          </ac:spMkLst>
        </pc:spChg>
        <pc:spChg chg="add del">
          <ac:chgData name="Verónica Villa Marchant" userId="S::veronica.villa@liceojga.onmicrosoft.com::8abd270f-cd9a-416a-a5ca-885e5a67d823" providerId="AD" clId="Web-{4C8AB3FA-7AA6-EA24-DD83-009A51946263}" dt="2022-12-19T14:33:32.197" v="6"/>
          <ac:spMkLst>
            <pc:docMk/>
            <pc:sldMk cId="3601082625" sldId="256"/>
            <ac:spMk id="20" creationId="{86E439A5-A7E3-5047-A686-06C27A818DD0}"/>
          </ac:spMkLst>
        </pc:spChg>
        <pc:spChg chg="add del">
          <ac:chgData name="Verónica Villa Marchant" userId="S::veronica.villa@liceojga.onmicrosoft.com::8abd270f-cd9a-416a-a5ca-885e5a67d823" providerId="AD" clId="Web-{4C8AB3FA-7AA6-EA24-DD83-009A51946263}" dt="2022-12-19T14:33:32.197" v="6"/>
          <ac:spMkLst>
            <pc:docMk/>
            <pc:sldMk cId="3601082625" sldId="256"/>
            <ac:spMk id="22" creationId="{24124FF1-775D-AC4A-81D0-73FC0F54A682}"/>
          </ac:spMkLst>
        </pc:spChg>
        <pc:spChg chg="add del">
          <ac:chgData name="Verónica Villa Marchant" userId="S::veronica.villa@liceojga.onmicrosoft.com::8abd270f-cd9a-416a-a5ca-885e5a67d823" providerId="AD" clId="Web-{4C8AB3FA-7AA6-EA24-DD83-009A51946263}" dt="2022-12-19T14:33:32.197" v="6"/>
          <ac:spMkLst>
            <pc:docMk/>
            <pc:sldMk cId="3601082625" sldId="256"/>
            <ac:spMk id="24" creationId="{C53E2C7F-F4FF-A94D-ACAE-82823EC88FEC}"/>
          </ac:spMkLst>
        </pc:spChg>
        <pc:spChg chg="add del">
          <ac:chgData name="Verónica Villa Marchant" userId="S::veronica.villa@liceojga.onmicrosoft.com::8abd270f-cd9a-416a-a5ca-885e5a67d823" providerId="AD" clId="Web-{4C8AB3FA-7AA6-EA24-DD83-009A51946263}" dt="2022-12-19T14:33:34.728" v="12"/>
          <ac:spMkLst>
            <pc:docMk/>
            <pc:sldMk cId="3601082625" sldId="256"/>
            <ac:spMk id="26" creationId="{14F048CC-17C9-B246-BF2A-29E51AD1C6EA}"/>
          </ac:spMkLst>
        </pc:spChg>
        <pc:spChg chg="add del">
          <ac:chgData name="Verónica Villa Marchant" userId="S::veronica.villa@liceojga.onmicrosoft.com::8abd270f-cd9a-416a-a5ca-885e5a67d823" providerId="AD" clId="Web-{4C8AB3FA-7AA6-EA24-DD83-009A51946263}" dt="2022-12-19T14:33:34.728" v="12"/>
          <ac:spMkLst>
            <pc:docMk/>
            <pc:sldMk cId="3601082625" sldId="256"/>
            <ac:spMk id="27" creationId="{7D2808A8-88EA-594B-9B2E-FD41A1C75C0B}"/>
          </ac:spMkLst>
        </pc:spChg>
        <pc:spChg chg="add del">
          <ac:chgData name="Verónica Villa Marchant" userId="S::veronica.villa@liceojga.onmicrosoft.com::8abd270f-cd9a-416a-a5ca-885e5a67d823" providerId="AD" clId="Web-{4C8AB3FA-7AA6-EA24-DD83-009A51946263}" dt="2022-12-19T14:33:34.728" v="12"/>
          <ac:spMkLst>
            <pc:docMk/>
            <pc:sldMk cId="3601082625" sldId="256"/>
            <ac:spMk id="28" creationId="{7DBD7E48-E652-0E49-8812-18A94BA95916}"/>
          </ac:spMkLst>
        </pc:spChg>
        <pc:spChg chg="add del">
          <ac:chgData name="Verónica Villa Marchant" userId="S::veronica.villa@liceojga.onmicrosoft.com::8abd270f-cd9a-416a-a5ca-885e5a67d823" providerId="AD" clId="Web-{4C8AB3FA-7AA6-EA24-DD83-009A51946263}" dt="2022-12-19T14:33:34.728" v="12"/>
          <ac:spMkLst>
            <pc:docMk/>
            <pc:sldMk cId="3601082625" sldId="256"/>
            <ac:spMk id="29" creationId="{C53E2C7F-F4FF-A94D-ACAE-82823EC88FEC}"/>
          </ac:spMkLst>
        </pc:spChg>
        <pc:spChg chg="add">
          <ac:chgData name="Verónica Villa Marchant" userId="S::veronica.villa@liceojga.onmicrosoft.com::8abd270f-cd9a-416a-a5ca-885e5a67d823" providerId="AD" clId="Web-{4C8AB3FA-7AA6-EA24-DD83-009A51946263}" dt="2022-12-19T14:33:34.728" v="13"/>
          <ac:spMkLst>
            <pc:docMk/>
            <pc:sldMk cId="3601082625" sldId="256"/>
            <ac:spMk id="31" creationId="{6CA2C65D-0168-1245-86C8-62A8A6F7B813}"/>
          </ac:spMkLst>
        </pc:spChg>
        <pc:spChg chg="add">
          <ac:chgData name="Verónica Villa Marchant" userId="S::veronica.villa@liceojga.onmicrosoft.com::8abd270f-cd9a-416a-a5ca-885e5a67d823" providerId="AD" clId="Web-{4C8AB3FA-7AA6-EA24-DD83-009A51946263}" dt="2022-12-19T14:33:34.728" v="13"/>
          <ac:spMkLst>
            <pc:docMk/>
            <pc:sldMk cId="3601082625" sldId="256"/>
            <ac:spMk id="32" creationId="{12E8ED90-6D42-AE40-963A-3924EE2073F0}"/>
          </ac:spMkLst>
        </pc:spChg>
        <pc:spChg chg="add">
          <ac:chgData name="Verónica Villa Marchant" userId="S::veronica.villa@liceojga.onmicrosoft.com::8abd270f-cd9a-416a-a5ca-885e5a67d823" providerId="AD" clId="Web-{4C8AB3FA-7AA6-EA24-DD83-009A51946263}" dt="2022-12-19T14:33:34.728" v="13"/>
          <ac:spMkLst>
            <pc:docMk/>
            <pc:sldMk cId="3601082625" sldId="256"/>
            <ac:spMk id="33" creationId="{755E9273-3717-C94C-9BFF-75E87E47C46A}"/>
          </ac:spMkLst>
        </pc:spChg>
        <pc:picChg chg="mod ord">
          <ac:chgData name="Verónica Villa Marchant" userId="S::veronica.villa@liceojga.onmicrosoft.com::8abd270f-cd9a-416a-a5ca-885e5a67d823" providerId="AD" clId="Web-{4C8AB3FA-7AA6-EA24-DD83-009A51946263}" dt="2022-12-19T14:33:34.728" v="13"/>
          <ac:picMkLst>
            <pc:docMk/>
            <pc:sldMk cId="3601082625" sldId="256"/>
            <ac:picMk id="4" creationId="{29BD17ED-3811-610B-1FFF-B6E5AA95983E}"/>
          </ac:picMkLst>
        </pc:picChg>
      </pc:sldChg>
      <pc:sldChg chg="del">
        <pc:chgData name="Verónica Villa Marchant" userId="S::veronica.villa@liceojga.onmicrosoft.com::8abd270f-cd9a-416a-a5ca-885e5a67d823" providerId="AD" clId="Web-{4C8AB3FA-7AA6-EA24-DD83-009A51946263}" dt="2022-12-19T14:33:05.696" v="0"/>
        <pc:sldMkLst>
          <pc:docMk/>
          <pc:sldMk cId="2960233225" sldId="257"/>
        </pc:sldMkLst>
      </pc:sldChg>
      <pc:sldChg chg="addSp delSp modSp mod setBg">
        <pc:chgData name="Verónica Villa Marchant" userId="S::veronica.villa@liceojga.onmicrosoft.com::8abd270f-cd9a-416a-a5ca-885e5a67d823" providerId="AD" clId="Web-{4C8AB3FA-7AA6-EA24-DD83-009A51946263}" dt="2022-12-19T16:14:38.578" v="51"/>
        <pc:sldMkLst>
          <pc:docMk/>
          <pc:sldMk cId="529324576" sldId="258"/>
        </pc:sldMkLst>
        <pc:spChg chg="del">
          <ac:chgData name="Verónica Villa Marchant" userId="S::veronica.villa@liceojga.onmicrosoft.com::8abd270f-cd9a-416a-a5ca-885e5a67d823" providerId="AD" clId="Web-{4C8AB3FA-7AA6-EA24-DD83-009A51946263}" dt="2022-12-19T16:03:32.251" v="14"/>
          <ac:spMkLst>
            <pc:docMk/>
            <pc:sldMk cId="529324576" sldId="258"/>
            <ac:spMk id="2" creationId="{2666F644-AC3F-BCCD-D429-63162C256207}"/>
          </ac:spMkLst>
        </pc:spChg>
        <pc:spChg chg="del">
          <ac:chgData name="Verónica Villa Marchant" userId="S::veronica.villa@liceojga.onmicrosoft.com::8abd270f-cd9a-416a-a5ca-885e5a67d823" providerId="AD" clId="Web-{4C8AB3FA-7AA6-EA24-DD83-009A51946263}" dt="2022-12-19T16:03:36.392" v="15"/>
          <ac:spMkLst>
            <pc:docMk/>
            <pc:sldMk cId="529324576" sldId="258"/>
            <ac:spMk id="3" creationId="{A21B44CA-B03D-5220-EE8B-67EAC728B985}"/>
          </ac:spMkLst>
        </pc:spChg>
        <pc:spChg chg="add del">
          <ac:chgData name="Verónica Villa Marchant" userId="S::veronica.villa@liceojga.onmicrosoft.com::8abd270f-cd9a-416a-a5ca-885e5a67d823" providerId="AD" clId="Web-{4C8AB3FA-7AA6-EA24-DD83-009A51946263}" dt="2022-12-19T16:14:38.578" v="51"/>
          <ac:spMkLst>
            <pc:docMk/>
            <pc:sldMk cId="529324576" sldId="258"/>
            <ac:spMk id="9" creationId="{DB8D5541-7726-BA46-8BFA-BF6AA8D42BD7}"/>
          </ac:spMkLst>
        </pc:spChg>
        <pc:spChg chg="add del">
          <ac:chgData name="Verónica Villa Marchant" userId="S::veronica.villa@liceojga.onmicrosoft.com::8abd270f-cd9a-416a-a5ca-885e5a67d823" providerId="AD" clId="Web-{4C8AB3FA-7AA6-EA24-DD83-009A51946263}" dt="2022-12-19T16:14:38.578" v="51"/>
          <ac:spMkLst>
            <pc:docMk/>
            <pc:sldMk cId="529324576" sldId="258"/>
            <ac:spMk id="11" creationId="{97F434CF-7503-CE4F-8426-C312C6315AD0}"/>
          </ac:spMkLst>
        </pc:spChg>
        <pc:spChg chg="add del">
          <ac:chgData name="Verónica Villa Marchant" userId="S::veronica.villa@liceojga.onmicrosoft.com::8abd270f-cd9a-416a-a5ca-885e5a67d823" providerId="AD" clId="Web-{4C8AB3FA-7AA6-EA24-DD83-009A51946263}" dt="2022-12-19T16:14:38.578" v="51"/>
          <ac:spMkLst>
            <pc:docMk/>
            <pc:sldMk cId="529324576" sldId="258"/>
            <ac:spMk id="13" creationId="{FEDBFB2F-FE34-E349-9484-C275FBE31614}"/>
          </ac:spMkLst>
        </pc:spChg>
        <pc:spChg chg="add del">
          <ac:chgData name="Verónica Villa Marchant" userId="S::veronica.villa@liceojga.onmicrosoft.com::8abd270f-cd9a-416a-a5ca-885e5a67d823" providerId="AD" clId="Web-{4C8AB3FA-7AA6-EA24-DD83-009A51946263}" dt="2022-12-19T16:14:38.578" v="51"/>
          <ac:spMkLst>
            <pc:docMk/>
            <pc:sldMk cId="529324576" sldId="258"/>
            <ac:spMk id="15" creationId="{671C725B-C3AC-DD41-8D28-B407D74071B2}"/>
          </ac:spMkLst>
        </pc:spChg>
        <pc:spChg chg="add del">
          <ac:chgData name="Verónica Villa Marchant" userId="S::veronica.villa@liceojga.onmicrosoft.com::8abd270f-cd9a-416a-a5ca-885e5a67d823" providerId="AD" clId="Web-{4C8AB3FA-7AA6-EA24-DD83-009A51946263}" dt="2022-12-19T16:14:38.578" v="51"/>
          <ac:spMkLst>
            <pc:docMk/>
            <pc:sldMk cId="529324576" sldId="258"/>
            <ac:spMk id="17" creationId="{5487A8E9-0BBC-B645-838D-23A5B6C42F17}"/>
          </ac:spMkLst>
        </pc:spChg>
        <pc:spChg chg="add del">
          <ac:chgData name="Verónica Villa Marchant" userId="S::veronica.villa@liceojga.onmicrosoft.com::8abd270f-cd9a-416a-a5ca-885e5a67d823" providerId="AD" clId="Web-{4C8AB3FA-7AA6-EA24-DD83-009A51946263}" dt="2022-12-19T16:14:38.578" v="51"/>
          <ac:spMkLst>
            <pc:docMk/>
            <pc:sldMk cId="529324576" sldId="258"/>
            <ac:spMk id="19" creationId="{58948E94-51E1-DD44-B615-1907C1B4609D}"/>
          </ac:spMkLst>
        </pc:spChg>
        <pc:spChg chg="add">
          <ac:chgData name="Verónica Villa Marchant" userId="S::veronica.villa@liceojga.onmicrosoft.com::8abd270f-cd9a-416a-a5ca-885e5a67d823" providerId="AD" clId="Web-{4C8AB3FA-7AA6-EA24-DD83-009A51946263}" dt="2022-12-19T16:14:38.578" v="51"/>
          <ac:spMkLst>
            <pc:docMk/>
            <pc:sldMk cId="529324576" sldId="258"/>
            <ac:spMk id="24" creationId="{DB8D5541-7726-BA46-8BFA-BF6AA8D42BD7}"/>
          </ac:spMkLst>
        </pc:spChg>
        <pc:spChg chg="add">
          <ac:chgData name="Verónica Villa Marchant" userId="S::veronica.villa@liceojga.onmicrosoft.com::8abd270f-cd9a-416a-a5ca-885e5a67d823" providerId="AD" clId="Web-{4C8AB3FA-7AA6-EA24-DD83-009A51946263}" dt="2022-12-19T16:14:38.578" v="51"/>
          <ac:spMkLst>
            <pc:docMk/>
            <pc:sldMk cId="529324576" sldId="258"/>
            <ac:spMk id="26" creationId="{97F434CF-7503-CE4F-8426-C312C6315AD0}"/>
          </ac:spMkLst>
        </pc:spChg>
        <pc:spChg chg="add">
          <ac:chgData name="Verónica Villa Marchant" userId="S::veronica.villa@liceojga.onmicrosoft.com::8abd270f-cd9a-416a-a5ca-885e5a67d823" providerId="AD" clId="Web-{4C8AB3FA-7AA6-EA24-DD83-009A51946263}" dt="2022-12-19T16:14:38.578" v="51"/>
          <ac:spMkLst>
            <pc:docMk/>
            <pc:sldMk cId="529324576" sldId="258"/>
            <ac:spMk id="28" creationId="{FEDBFB2F-FE34-E349-9484-C275FBE31614}"/>
          </ac:spMkLst>
        </pc:spChg>
        <pc:spChg chg="add">
          <ac:chgData name="Verónica Villa Marchant" userId="S::veronica.villa@liceojga.onmicrosoft.com::8abd270f-cd9a-416a-a5ca-885e5a67d823" providerId="AD" clId="Web-{4C8AB3FA-7AA6-EA24-DD83-009A51946263}" dt="2022-12-19T16:14:38.578" v="51"/>
          <ac:spMkLst>
            <pc:docMk/>
            <pc:sldMk cId="529324576" sldId="258"/>
            <ac:spMk id="30" creationId="{F6747103-26DE-C441-9AEF-B6F786FC1104}"/>
          </ac:spMkLst>
        </pc:spChg>
        <pc:spChg chg="add">
          <ac:chgData name="Verónica Villa Marchant" userId="S::veronica.villa@liceojga.onmicrosoft.com::8abd270f-cd9a-416a-a5ca-885e5a67d823" providerId="AD" clId="Web-{4C8AB3FA-7AA6-EA24-DD83-009A51946263}" dt="2022-12-19T16:14:38.578" v="51"/>
          <ac:spMkLst>
            <pc:docMk/>
            <pc:sldMk cId="529324576" sldId="258"/>
            <ac:spMk id="32" creationId="{FE2AAEE2-FB25-044E-8D65-9194739B9BF9}"/>
          </ac:spMkLst>
        </pc:spChg>
        <pc:spChg chg="add">
          <ac:chgData name="Verónica Villa Marchant" userId="S::veronica.villa@liceojga.onmicrosoft.com::8abd270f-cd9a-416a-a5ca-885e5a67d823" providerId="AD" clId="Web-{4C8AB3FA-7AA6-EA24-DD83-009A51946263}" dt="2022-12-19T16:14:38.578" v="51"/>
          <ac:spMkLst>
            <pc:docMk/>
            <pc:sldMk cId="529324576" sldId="258"/>
            <ac:spMk id="34" creationId="{C5CBD23B-E519-9949-AB52-F9A703F478D7}"/>
          </ac:spMkLst>
        </pc:spChg>
        <pc:picChg chg="add mod">
          <ac:chgData name="Verónica Villa Marchant" userId="S::veronica.villa@liceojga.onmicrosoft.com::8abd270f-cd9a-416a-a5ca-885e5a67d823" providerId="AD" clId="Web-{4C8AB3FA-7AA6-EA24-DD83-009A51946263}" dt="2022-12-19T16:14:38.578" v="51"/>
          <ac:picMkLst>
            <pc:docMk/>
            <pc:sldMk cId="529324576" sldId="258"/>
            <ac:picMk id="4" creationId="{FCC2F9FC-09D9-BF36-B3CB-A08C045C94FA}"/>
          </ac:picMkLst>
        </pc:picChg>
      </pc:sldChg>
      <pc:sldChg chg="addSp delSp modSp new mod setBg">
        <pc:chgData name="Verónica Villa Marchant" userId="S::veronica.villa@liceojga.onmicrosoft.com::8abd270f-cd9a-416a-a5ca-885e5a67d823" providerId="AD" clId="Web-{4C8AB3FA-7AA6-EA24-DD83-009A51946263}" dt="2022-12-19T16:05:46.895" v="21"/>
        <pc:sldMkLst>
          <pc:docMk/>
          <pc:sldMk cId="4273534596" sldId="259"/>
        </pc:sldMkLst>
        <pc:spChg chg="del">
          <ac:chgData name="Verónica Villa Marchant" userId="S::veronica.villa@liceojga.onmicrosoft.com::8abd270f-cd9a-416a-a5ca-885e5a67d823" providerId="AD" clId="Web-{4C8AB3FA-7AA6-EA24-DD83-009A51946263}" dt="2022-12-19T16:05:42.863" v="20"/>
          <ac:spMkLst>
            <pc:docMk/>
            <pc:sldMk cId="4273534596" sldId="259"/>
            <ac:spMk id="2" creationId="{97F80A6C-3166-0265-51FD-1B5483D7C73C}"/>
          </ac:spMkLst>
        </pc:spChg>
        <pc:spChg chg="del">
          <ac:chgData name="Verónica Villa Marchant" userId="S::veronica.villa@liceojga.onmicrosoft.com::8abd270f-cd9a-416a-a5ca-885e5a67d823" providerId="AD" clId="Web-{4C8AB3FA-7AA6-EA24-DD83-009A51946263}" dt="2022-12-19T16:05:36.863" v="19"/>
          <ac:spMkLst>
            <pc:docMk/>
            <pc:sldMk cId="4273534596" sldId="259"/>
            <ac:spMk id="3" creationId="{1EF4EED5-03EF-D354-D448-1E9C615DE09C}"/>
          </ac:spMkLst>
        </pc:spChg>
        <pc:spChg chg="add">
          <ac:chgData name="Verónica Villa Marchant" userId="S::veronica.villa@liceojga.onmicrosoft.com::8abd270f-cd9a-416a-a5ca-885e5a67d823" providerId="AD" clId="Web-{4C8AB3FA-7AA6-EA24-DD83-009A51946263}" dt="2022-12-19T16:05:46.895" v="21"/>
          <ac:spMkLst>
            <pc:docMk/>
            <pc:sldMk cId="4273534596" sldId="259"/>
            <ac:spMk id="9" creationId="{DB8D5541-7726-BA46-8BFA-BF6AA8D42BD7}"/>
          </ac:spMkLst>
        </pc:spChg>
        <pc:spChg chg="add">
          <ac:chgData name="Verónica Villa Marchant" userId="S::veronica.villa@liceojga.onmicrosoft.com::8abd270f-cd9a-416a-a5ca-885e5a67d823" providerId="AD" clId="Web-{4C8AB3FA-7AA6-EA24-DD83-009A51946263}" dt="2022-12-19T16:05:46.895" v="21"/>
          <ac:spMkLst>
            <pc:docMk/>
            <pc:sldMk cId="4273534596" sldId="259"/>
            <ac:spMk id="11" creationId="{97F434CF-7503-CE4F-8426-C312C6315AD0}"/>
          </ac:spMkLst>
        </pc:spChg>
        <pc:spChg chg="add">
          <ac:chgData name="Verónica Villa Marchant" userId="S::veronica.villa@liceojga.onmicrosoft.com::8abd270f-cd9a-416a-a5ca-885e5a67d823" providerId="AD" clId="Web-{4C8AB3FA-7AA6-EA24-DD83-009A51946263}" dt="2022-12-19T16:05:46.895" v="21"/>
          <ac:spMkLst>
            <pc:docMk/>
            <pc:sldMk cId="4273534596" sldId="259"/>
            <ac:spMk id="13" creationId="{FEDBFB2F-FE34-E349-9484-C275FBE31614}"/>
          </ac:spMkLst>
        </pc:spChg>
        <pc:spChg chg="add">
          <ac:chgData name="Verónica Villa Marchant" userId="S::veronica.villa@liceojga.onmicrosoft.com::8abd270f-cd9a-416a-a5ca-885e5a67d823" providerId="AD" clId="Web-{4C8AB3FA-7AA6-EA24-DD83-009A51946263}" dt="2022-12-19T16:05:46.895" v="21"/>
          <ac:spMkLst>
            <pc:docMk/>
            <pc:sldMk cId="4273534596" sldId="259"/>
            <ac:spMk id="15" creationId="{F6747103-26DE-C441-9AEF-B6F786FC1104}"/>
          </ac:spMkLst>
        </pc:spChg>
        <pc:picChg chg="add mod ord">
          <ac:chgData name="Verónica Villa Marchant" userId="S::veronica.villa@liceojga.onmicrosoft.com::8abd270f-cd9a-416a-a5ca-885e5a67d823" providerId="AD" clId="Web-{4C8AB3FA-7AA6-EA24-DD83-009A51946263}" dt="2022-12-19T16:05:46.895" v="21"/>
          <ac:picMkLst>
            <pc:docMk/>
            <pc:sldMk cId="4273534596" sldId="259"/>
            <ac:picMk id="4" creationId="{E19AFCB6-4694-C1D5-D9EB-E4B86017F3FB}"/>
          </ac:picMkLst>
        </pc:picChg>
      </pc:sldChg>
      <pc:sldChg chg="addSp delSp modSp new mod setBg">
        <pc:chgData name="Verónica Villa Marchant" userId="S::veronica.villa@liceojga.onmicrosoft.com::8abd270f-cd9a-416a-a5ca-885e5a67d823" providerId="AD" clId="Web-{4C8AB3FA-7AA6-EA24-DD83-009A51946263}" dt="2022-12-19T16:16:16.048" v="52" actId="1076"/>
        <pc:sldMkLst>
          <pc:docMk/>
          <pc:sldMk cId="731225475" sldId="260"/>
        </pc:sldMkLst>
        <pc:spChg chg="del">
          <ac:chgData name="Verónica Villa Marchant" userId="S::veronica.villa@liceojga.onmicrosoft.com::8abd270f-cd9a-416a-a5ca-885e5a67d823" providerId="AD" clId="Web-{4C8AB3FA-7AA6-EA24-DD83-009A51946263}" dt="2022-12-19T16:06:00.879" v="23"/>
          <ac:spMkLst>
            <pc:docMk/>
            <pc:sldMk cId="731225475" sldId="260"/>
            <ac:spMk id="2" creationId="{041CF7AC-5C45-04C5-50AA-D47083149DA5}"/>
          </ac:spMkLst>
        </pc:spChg>
        <pc:spChg chg="del">
          <ac:chgData name="Verónica Villa Marchant" userId="S::veronica.villa@liceojga.onmicrosoft.com::8abd270f-cd9a-416a-a5ca-885e5a67d823" providerId="AD" clId="Web-{4C8AB3FA-7AA6-EA24-DD83-009A51946263}" dt="2022-12-19T16:06:25.223" v="24"/>
          <ac:spMkLst>
            <pc:docMk/>
            <pc:sldMk cId="731225475" sldId="260"/>
            <ac:spMk id="3" creationId="{05C1D65E-5D81-24D4-2C5C-94639012574F}"/>
          </ac:spMkLst>
        </pc:spChg>
        <pc:spChg chg="add">
          <ac:chgData name="Verónica Villa Marchant" userId="S::veronica.villa@liceojga.onmicrosoft.com::8abd270f-cd9a-416a-a5ca-885e5a67d823" providerId="AD" clId="Web-{4C8AB3FA-7AA6-EA24-DD83-009A51946263}" dt="2022-12-19T16:06:29.192" v="25"/>
          <ac:spMkLst>
            <pc:docMk/>
            <pc:sldMk cId="731225475" sldId="260"/>
            <ac:spMk id="9" creationId="{DB8D5541-7726-BA46-8BFA-BF6AA8D42BD7}"/>
          </ac:spMkLst>
        </pc:spChg>
        <pc:spChg chg="add">
          <ac:chgData name="Verónica Villa Marchant" userId="S::veronica.villa@liceojga.onmicrosoft.com::8abd270f-cd9a-416a-a5ca-885e5a67d823" providerId="AD" clId="Web-{4C8AB3FA-7AA6-EA24-DD83-009A51946263}" dt="2022-12-19T16:06:29.192" v="25"/>
          <ac:spMkLst>
            <pc:docMk/>
            <pc:sldMk cId="731225475" sldId="260"/>
            <ac:spMk id="11" creationId="{97F434CF-7503-CE4F-8426-C312C6315AD0}"/>
          </ac:spMkLst>
        </pc:spChg>
        <pc:spChg chg="add">
          <ac:chgData name="Verónica Villa Marchant" userId="S::veronica.villa@liceojga.onmicrosoft.com::8abd270f-cd9a-416a-a5ca-885e5a67d823" providerId="AD" clId="Web-{4C8AB3FA-7AA6-EA24-DD83-009A51946263}" dt="2022-12-19T16:06:29.192" v="25"/>
          <ac:spMkLst>
            <pc:docMk/>
            <pc:sldMk cId="731225475" sldId="260"/>
            <ac:spMk id="13" creationId="{FEDBFB2F-FE34-E349-9484-C275FBE31614}"/>
          </ac:spMkLst>
        </pc:spChg>
        <pc:spChg chg="add">
          <ac:chgData name="Verónica Villa Marchant" userId="S::veronica.villa@liceojga.onmicrosoft.com::8abd270f-cd9a-416a-a5ca-885e5a67d823" providerId="AD" clId="Web-{4C8AB3FA-7AA6-EA24-DD83-009A51946263}" dt="2022-12-19T16:06:29.192" v="25"/>
          <ac:spMkLst>
            <pc:docMk/>
            <pc:sldMk cId="731225475" sldId="260"/>
            <ac:spMk id="15" creationId="{671C725B-C3AC-DD41-8D28-B407D74071B2}"/>
          </ac:spMkLst>
        </pc:spChg>
        <pc:spChg chg="add">
          <ac:chgData name="Verónica Villa Marchant" userId="S::veronica.villa@liceojga.onmicrosoft.com::8abd270f-cd9a-416a-a5ca-885e5a67d823" providerId="AD" clId="Web-{4C8AB3FA-7AA6-EA24-DD83-009A51946263}" dt="2022-12-19T16:06:29.192" v="25"/>
          <ac:spMkLst>
            <pc:docMk/>
            <pc:sldMk cId="731225475" sldId="260"/>
            <ac:spMk id="17" creationId="{5487A8E9-0BBC-B645-838D-23A5B6C42F17}"/>
          </ac:spMkLst>
        </pc:spChg>
        <pc:spChg chg="add">
          <ac:chgData name="Verónica Villa Marchant" userId="S::veronica.villa@liceojga.onmicrosoft.com::8abd270f-cd9a-416a-a5ca-885e5a67d823" providerId="AD" clId="Web-{4C8AB3FA-7AA6-EA24-DD83-009A51946263}" dt="2022-12-19T16:06:29.192" v="25"/>
          <ac:spMkLst>
            <pc:docMk/>
            <pc:sldMk cId="731225475" sldId="260"/>
            <ac:spMk id="19" creationId="{58948E94-51E1-DD44-B615-1907C1B4609D}"/>
          </ac:spMkLst>
        </pc:spChg>
        <pc:picChg chg="add mod ord">
          <ac:chgData name="Verónica Villa Marchant" userId="S::veronica.villa@liceojga.onmicrosoft.com::8abd270f-cd9a-416a-a5ca-885e5a67d823" providerId="AD" clId="Web-{4C8AB3FA-7AA6-EA24-DD83-009A51946263}" dt="2022-12-19T16:16:16.048" v="52" actId="1076"/>
          <ac:picMkLst>
            <pc:docMk/>
            <pc:sldMk cId="731225475" sldId="260"/>
            <ac:picMk id="4" creationId="{53695BE7-441A-171E-E748-7661C79E2682}"/>
          </ac:picMkLst>
        </pc:picChg>
      </pc:sldChg>
      <pc:sldChg chg="addSp delSp modSp new mod setBg">
        <pc:chgData name="Verónica Villa Marchant" userId="S::veronica.villa@liceojga.onmicrosoft.com::8abd270f-cd9a-416a-a5ca-885e5a67d823" providerId="AD" clId="Web-{4C8AB3FA-7AA6-EA24-DD83-009A51946263}" dt="2022-12-19T16:16:23.908" v="53" actId="1076"/>
        <pc:sldMkLst>
          <pc:docMk/>
          <pc:sldMk cId="414428941" sldId="261"/>
        </pc:sldMkLst>
        <pc:spChg chg="del">
          <ac:chgData name="Verónica Villa Marchant" userId="S::veronica.villa@liceojga.onmicrosoft.com::8abd270f-cd9a-416a-a5ca-885e5a67d823" providerId="AD" clId="Web-{4C8AB3FA-7AA6-EA24-DD83-009A51946263}" dt="2022-12-19T16:06:42.036" v="27"/>
          <ac:spMkLst>
            <pc:docMk/>
            <pc:sldMk cId="414428941" sldId="261"/>
            <ac:spMk id="2" creationId="{C1F4E336-425F-3D9C-4476-4FFDEE0D31F6}"/>
          </ac:spMkLst>
        </pc:spChg>
        <pc:spChg chg="del">
          <ac:chgData name="Verónica Villa Marchant" userId="S::veronica.villa@liceojga.onmicrosoft.com::8abd270f-cd9a-416a-a5ca-885e5a67d823" providerId="AD" clId="Web-{4C8AB3FA-7AA6-EA24-DD83-009A51946263}" dt="2022-12-19T16:07:15.100" v="28"/>
          <ac:spMkLst>
            <pc:docMk/>
            <pc:sldMk cId="414428941" sldId="261"/>
            <ac:spMk id="3" creationId="{041C1ACE-6C22-258B-584D-EDAD4EF41019}"/>
          </ac:spMkLst>
        </pc:spChg>
        <pc:spChg chg="add">
          <ac:chgData name="Verónica Villa Marchant" userId="S::veronica.villa@liceojga.onmicrosoft.com::8abd270f-cd9a-416a-a5ca-885e5a67d823" providerId="AD" clId="Web-{4C8AB3FA-7AA6-EA24-DD83-009A51946263}" dt="2022-12-19T16:07:47.288" v="30"/>
          <ac:spMkLst>
            <pc:docMk/>
            <pc:sldMk cId="414428941" sldId="261"/>
            <ac:spMk id="9" creationId="{DB8D5541-7726-BA46-8BFA-BF6AA8D42BD7}"/>
          </ac:spMkLst>
        </pc:spChg>
        <pc:spChg chg="add">
          <ac:chgData name="Verónica Villa Marchant" userId="S::veronica.villa@liceojga.onmicrosoft.com::8abd270f-cd9a-416a-a5ca-885e5a67d823" providerId="AD" clId="Web-{4C8AB3FA-7AA6-EA24-DD83-009A51946263}" dt="2022-12-19T16:07:47.288" v="30"/>
          <ac:spMkLst>
            <pc:docMk/>
            <pc:sldMk cId="414428941" sldId="261"/>
            <ac:spMk id="11" creationId="{97F434CF-7503-CE4F-8426-C312C6315AD0}"/>
          </ac:spMkLst>
        </pc:spChg>
        <pc:spChg chg="add">
          <ac:chgData name="Verónica Villa Marchant" userId="S::veronica.villa@liceojga.onmicrosoft.com::8abd270f-cd9a-416a-a5ca-885e5a67d823" providerId="AD" clId="Web-{4C8AB3FA-7AA6-EA24-DD83-009A51946263}" dt="2022-12-19T16:07:47.288" v="30"/>
          <ac:spMkLst>
            <pc:docMk/>
            <pc:sldMk cId="414428941" sldId="261"/>
            <ac:spMk id="13" creationId="{FEDBFB2F-FE34-E349-9484-C275FBE31614}"/>
          </ac:spMkLst>
        </pc:spChg>
        <pc:spChg chg="add">
          <ac:chgData name="Verónica Villa Marchant" userId="S::veronica.villa@liceojga.onmicrosoft.com::8abd270f-cd9a-416a-a5ca-885e5a67d823" providerId="AD" clId="Web-{4C8AB3FA-7AA6-EA24-DD83-009A51946263}" dt="2022-12-19T16:07:47.288" v="30"/>
          <ac:spMkLst>
            <pc:docMk/>
            <pc:sldMk cId="414428941" sldId="261"/>
            <ac:spMk id="15" creationId="{671C725B-C3AC-DD41-8D28-B407D74071B2}"/>
          </ac:spMkLst>
        </pc:spChg>
        <pc:spChg chg="add">
          <ac:chgData name="Verónica Villa Marchant" userId="S::veronica.villa@liceojga.onmicrosoft.com::8abd270f-cd9a-416a-a5ca-885e5a67d823" providerId="AD" clId="Web-{4C8AB3FA-7AA6-EA24-DD83-009A51946263}" dt="2022-12-19T16:07:47.288" v="30"/>
          <ac:spMkLst>
            <pc:docMk/>
            <pc:sldMk cId="414428941" sldId="261"/>
            <ac:spMk id="17" creationId="{5487A8E9-0BBC-B645-838D-23A5B6C42F17}"/>
          </ac:spMkLst>
        </pc:spChg>
        <pc:spChg chg="add">
          <ac:chgData name="Verónica Villa Marchant" userId="S::veronica.villa@liceojga.onmicrosoft.com::8abd270f-cd9a-416a-a5ca-885e5a67d823" providerId="AD" clId="Web-{4C8AB3FA-7AA6-EA24-DD83-009A51946263}" dt="2022-12-19T16:07:47.288" v="30"/>
          <ac:spMkLst>
            <pc:docMk/>
            <pc:sldMk cId="414428941" sldId="261"/>
            <ac:spMk id="19" creationId="{58948E94-51E1-DD44-B615-1907C1B4609D}"/>
          </ac:spMkLst>
        </pc:spChg>
        <pc:picChg chg="add mod">
          <ac:chgData name="Verónica Villa Marchant" userId="S::veronica.villa@liceojga.onmicrosoft.com::8abd270f-cd9a-416a-a5ca-885e5a67d823" providerId="AD" clId="Web-{4C8AB3FA-7AA6-EA24-DD83-009A51946263}" dt="2022-12-19T16:16:23.908" v="53" actId="1076"/>
          <ac:picMkLst>
            <pc:docMk/>
            <pc:sldMk cId="414428941" sldId="261"/>
            <ac:picMk id="4" creationId="{A0ADECEA-CF16-C99E-C94B-1FC3A913595F}"/>
          </ac:picMkLst>
        </pc:picChg>
      </pc:sldChg>
      <pc:sldChg chg="addSp delSp modSp new mod ord setBg">
        <pc:chgData name="Verónica Villa Marchant" userId="S::veronica.villa@liceojga.onmicrosoft.com::8abd270f-cd9a-416a-a5ca-885e5a67d823" providerId="AD" clId="Web-{4C8AB3FA-7AA6-EA24-DD83-009A51946263}" dt="2022-12-19T16:10:01.916" v="41"/>
        <pc:sldMkLst>
          <pc:docMk/>
          <pc:sldMk cId="1704740776" sldId="262"/>
        </pc:sldMkLst>
        <pc:spChg chg="del">
          <ac:chgData name="Verónica Villa Marchant" userId="S::veronica.villa@liceojga.onmicrosoft.com::8abd270f-cd9a-416a-a5ca-885e5a67d823" providerId="AD" clId="Web-{4C8AB3FA-7AA6-EA24-DD83-009A51946263}" dt="2022-12-19T16:08:37.289" v="33"/>
          <ac:spMkLst>
            <pc:docMk/>
            <pc:sldMk cId="1704740776" sldId="262"/>
            <ac:spMk id="2" creationId="{CCE50F30-065D-03E4-36EF-0D7720D0B7D7}"/>
          </ac:spMkLst>
        </pc:spChg>
        <pc:spChg chg="del">
          <ac:chgData name="Verónica Villa Marchant" userId="S::veronica.villa@liceojga.onmicrosoft.com::8abd270f-cd9a-416a-a5ca-885e5a67d823" providerId="AD" clId="Web-{4C8AB3FA-7AA6-EA24-DD83-009A51946263}" dt="2022-12-19T16:08:41.336" v="34"/>
          <ac:spMkLst>
            <pc:docMk/>
            <pc:sldMk cId="1704740776" sldId="262"/>
            <ac:spMk id="3" creationId="{F142940B-29A1-289A-E7F6-A5723C2BC4A9}"/>
          </ac:spMkLst>
        </pc:spChg>
        <pc:spChg chg="add">
          <ac:chgData name="Verónica Villa Marchant" userId="S::veronica.villa@liceojga.onmicrosoft.com::8abd270f-cd9a-416a-a5ca-885e5a67d823" providerId="AD" clId="Web-{4C8AB3FA-7AA6-EA24-DD83-009A51946263}" dt="2022-12-19T16:10:01.916" v="41"/>
          <ac:spMkLst>
            <pc:docMk/>
            <pc:sldMk cId="1704740776" sldId="262"/>
            <ac:spMk id="9" creationId="{DB8D5541-7726-BA46-8BFA-BF6AA8D42BD7}"/>
          </ac:spMkLst>
        </pc:spChg>
        <pc:spChg chg="add">
          <ac:chgData name="Verónica Villa Marchant" userId="S::veronica.villa@liceojga.onmicrosoft.com::8abd270f-cd9a-416a-a5ca-885e5a67d823" providerId="AD" clId="Web-{4C8AB3FA-7AA6-EA24-DD83-009A51946263}" dt="2022-12-19T16:10:01.916" v="41"/>
          <ac:spMkLst>
            <pc:docMk/>
            <pc:sldMk cId="1704740776" sldId="262"/>
            <ac:spMk id="11" creationId="{97F434CF-7503-CE4F-8426-C312C6315AD0}"/>
          </ac:spMkLst>
        </pc:spChg>
        <pc:spChg chg="add">
          <ac:chgData name="Verónica Villa Marchant" userId="S::veronica.villa@liceojga.onmicrosoft.com::8abd270f-cd9a-416a-a5ca-885e5a67d823" providerId="AD" clId="Web-{4C8AB3FA-7AA6-EA24-DD83-009A51946263}" dt="2022-12-19T16:10:01.916" v="41"/>
          <ac:spMkLst>
            <pc:docMk/>
            <pc:sldMk cId="1704740776" sldId="262"/>
            <ac:spMk id="13" creationId="{FEDBFB2F-FE34-E349-9484-C275FBE31614}"/>
          </ac:spMkLst>
        </pc:spChg>
        <pc:spChg chg="add">
          <ac:chgData name="Verónica Villa Marchant" userId="S::veronica.villa@liceojga.onmicrosoft.com::8abd270f-cd9a-416a-a5ca-885e5a67d823" providerId="AD" clId="Web-{4C8AB3FA-7AA6-EA24-DD83-009A51946263}" dt="2022-12-19T16:10:01.916" v="41"/>
          <ac:spMkLst>
            <pc:docMk/>
            <pc:sldMk cId="1704740776" sldId="262"/>
            <ac:spMk id="15" creationId="{671C725B-C3AC-DD41-8D28-B407D74071B2}"/>
          </ac:spMkLst>
        </pc:spChg>
        <pc:spChg chg="add">
          <ac:chgData name="Verónica Villa Marchant" userId="S::veronica.villa@liceojga.onmicrosoft.com::8abd270f-cd9a-416a-a5ca-885e5a67d823" providerId="AD" clId="Web-{4C8AB3FA-7AA6-EA24-DD83-009A51946263}" dt="2022-12-19T16:10:01.916" v="41"/>
          <ac:spMkLst>
            <pc:docMk/>
            <pc:sldMk cId="1704740776" sldId="262"/>
            <ac:spMk id="17" creationId="{5487A8E9-0BBC-B645-838D-23A5B6C42F17}"/>
          </ac:spMkLst>
        </pc:spChg>
        <pc:spChg chg="add">
          <ac:chgData name="Verónica Villa Marchant" userId="S::veronica.villa@liceojga.onmicrosoft.com::8abd270f-cd9a-416a-a5ca-885e5a67d823" providerId="AD" clId="Web-{4C8AB3FA-7AA6-EA24-DD83-009A51946263}" dt="2022-12-19T16:10:01.916" v="41"/>
          <ac:spMkLst>
            <pc:docMk/>
            <pc:sldMk cId="1704740776" sldId="262"/>
            <ac:spMk id="19" creationId="{58948E94-51E1-DD44-B615-1907C1B4609D}"/>
          </ac:spMkLst>
        </pc:spChg>
        <pc:picChg chg="add mod">
          <ac:chgData name="Verónica Villa Marchant" userId="S::veronica.villa@liceojga.onmicrosoft.com::8abd270f-cd9a-416a-a5ca-885e5a67d823" providerId="AD" clId="Web-{4C8AB3FA-7AA6-EA24-DD83-009A51946263}" dt="2022-12-19T16:10:01.916" v="41"/>
          <ac:picMkLst>
            <pc:docMk/>
            <pc:sldMk cId="1704740776" sldId="262"/>
            <ac:picMk id="4" creationId="{73A9F953-ECA3-5332-2509-3476F95607A1}"/>
          </ac:picMkLst>
        </pc:picChg>
      </pc:sldChg>
      <pc:sldChg chg="addSp modSp add mod replId setBg">
        <pc:chgData name="Verónica Villa Marchant" userId="S::veronica.villa@liceojga.onmicrosoft.com::8abd270f-cd9a-416a-a5ca-885e5a67d823" providerId="AD" clId="Web-{4C8AB3FA-7AA6-EA24-DD83-009A51946263}" dt="2022-12-19T16:16:45.283" v="54" actId="1076"/>
        <pc:sldMkLst>
          <pc:docMk/>
          <pc:sldMk cId="5451429" sldId="263"/>
        </pc:sldMkLst>
        <pc:spChg chg="add">
          <ac:chgData name="Verónica Villa Marchant" userId="S::veronica.villa@liceojga.onmicrosoft.com::8abd270f-cd9a-416a-a5ca-885e5a67d823" providerId="AD" clId="Web-{4C8AB3FA-7AA6-EA24-DD83-009A51946263}" dt="2022-12-19T16:10:30.291" v="43"/>
          <ac:spMkLst>
            <pc:docMk/>
            <pc:sldMk cId="5451429" sldId="263"/>
            <ac:spMk id="7" creationId="{DB8D5541-7726-BA46-8BFA-BF6AA8D42BD7}"/>
          </ac:spMkLst>
        </pc:spChg>
        <pc:spChg chg="add">
          <ac:chgData name="Verónica Villa Marchant" userId="S::veronica.villa@liceojga.onmicrosoft.com::8abd270f-cd9a-416a-a5ca-885e5a67d823" providerId="AD" clId="Web-{4C8AB3FA-7AA6-EA24-DD83-009A51946263}" dt="2022-12-19T16:10:30.291" v="43"/>
          <ac:spMkLst>
            <pc:docMk/>
            <pc:sldMk cId="5451429" sldId="263"/>
            <ac:spMk id="9" creationId="{97F434CF-7503-CE4F-8426-C312C6315AD0}"/>
          </ac:spMkLst>
        </pc:spChg>
        <pc:spChg chg="add">
          <ac:chgData name="Verónica Villa Marchant" userId="S::veronica.villa@liceojga.onmicrosoft.com::8abd270f-cd9a-416a-a5ca-885e5a67d823" providerId="AD" clId="Web-{4C8AB3FA-7AA6-EA24-DD83-009A51946263}" dt="2022-12-19T16:10:30.291" v="43"/>
          <ac:spMkLst>
            <pc:docMk/>
            <pc:sldMk cId="5451429" sldId="263"/>
            <ac:spMk id="11" creationId="{FEDBFB2F-FE34-E349-9484-C275FBE31614}"/>
          </ac:spMkLst>
        </pc:spChg>
        <pc:spChg chg="add">
          <ac:chgData name="Verónica Villa Marchant" userId="S::veronica.villa@liceojga.onmicrosoft.com::8abd270f-cd9a-416a-a5ca-885e5a67d823" providerId="AD" clId="Web-{4C8AB3FA-7AA6-EA24-DD83-009A51946263}" dt="2022-12-19T16:10:30.291" v="43"/>
          <ac:spMkLst>
            <pc:docMk/>
            <pc:sldMk cId="5451429" sldId="263"/>
            <ac:spMk id="13" creationId="{671C725B-C3AC-DD41-8D28-B407D74071B2}"/>
          </ac:spMkLst>
        </pc:spChg>
        <pc:spChg chg="add">
          <ac:chgData name="Verónica Villa Marchant" userId="S::veronica.villa@liceojga.onmicrosoft.com::8abd270f-cd9a-416a-a5ca-885e5a67d823" providerId="AD" clId="Web-{4C8AB3FA-7AA6-EA24-DD83-009A51946263}" dt="2022-12-19T16:10:30.291" v="43"/>
          <ac:spMkLst>
            <pc:docMk/>
            <pc:sldMk cId="5451429" sldId="263"/>
            <ac:spMk id="15" creationId="{5487A8E9-0BBC-B645-838D-23A5B6C42F17}"/>
          </ac:spMkLst>
        </pc:spChg>
        <pc:spChg chg="add">
          <ac:chgData name="Verónica Villa Marchant" userId="S::veronica.villa@liceojga.onmicrosoft.com::8abd270f-cd9a-416a-a5ca-885e5a67d823" providerId="AD" clId="Web-{4C8AB3FA-7AA6-EA24-DD83-009A51946263}" dt="2022-12-19T16:10:30.291" v="43"/>
          <ac:spMkLst>
            <pc:docMk/>
            <pc:sldMk cId="5451429" sldId="263"/>
            <ac:spMk id="17" creationId="{58948E94-51E1-DD44-B615-1907C1B4609D}"/>
          </ac:spMkLst>
        </pc:spChg>
        <pc:picChg chg="add mod">
          <ac:chgData name="Verónica Villa Marchant" userId="S::veronica.villa@liceojga.onmicrosoft.com::8abd270f-cd9a-416a-a5ca-885e5a67d823" providerId="AD" clId="Web-{4C8AB3FA-7AA6-EA24-DD83-009A51946263}" dt="2022-12-19T16:16:45.283" v="54" actId="1076"/>
          <ac:picMkLst>
            <pc:docMk/>
            <pc:sldMk cId="5451429" sldId="263"/>
            <ac:picMk id="2" creationId="{D3FD91B0-C138-E59A-E86E-778D33B67995}"/>
          </ac:picMkLst>
        </pc:picChg>
      </pc:sldChg>
      <pc:sldChg chg="addSp modSp add mod ord replId setBg">
        <pc:chgData name="Verónica Villa Marchant" userId="S::veronica.villa@liceojga.onmicrosoft.com::8abd270f-cd9a-416a-a5ca-885e5a67d823" providerId="AD" clId="Web-{4C8AB3FA-7AA6-EA24-DD83-009A51946263}" dt="2022-12-19T16:16:50.580" v="55" actId="1076"/>
        <pc:sldMkLst>
          <pc:docMk/>
          <pc:sldMk cId="950225996" sldId="264"/>
        </pc:sldMkLst>
        <pc:spChg chg="add">
          <ac:chgData name="Verónica Villa Marchant" userId="S::veronica.villa@liceojga.onmicrosoft.com::8abd270f-cd9a-416a-a5ca-885e5a67d823" providerId="AD" clId="Web-{4C8AB3FA-7AA6-EA24-DD83-009A51946263}" dt="2022-12-19T16:11:14.089" v="45"/>
          <ac:spMkLst>
            <pc:docMk/>
            <pc:sldMk cId="950225996" sldId="264"/>
            <ac:spMk id="7" creationId="{DB8D5541-7726-BA46-8BFA-BF6AA8D42BD7}"/>
          </ac:spMkLst>
        </pc:spChg>
        <pc:spChg chg="add">
          <ac:chgData name="Verónica Villa Marchant" userId="S::veronica.villa@liceojga.onmicrosoft.com::8abd270f-cd9a-416a-a5ca-885e5a67d823" providerId="AD" clId="Web-{4C8AB3FA-7AA6-EA24-DD83-009A51946263}" dt="2022-12-19T16:11:14.089" v="45"/>
          <ac:spMkLst>
            <pc:docMk/>
            <pc:sldMk cId="950225996" sldId="264"/>
            <ac:spMk id="9" creationId="{97F434CF-7503-CE4F-8426-C312C6315AD0}"/>
          </ac:spMkLst>
        </pc:spChg>
        <pc:spChg chg="add">
          <ac:chgData name="Verónica Villa Marchant" userId="S::veronica.villa@liceojga.onmicrosoft.com::8abd270f-cd9a-416a-a5ca-885e5a67d823" providerId="AD" clId="Web-{4C8AB3FA-7AA6-EA24-DD83-009A51946263}" dt="2022-12-19T16:11:14.089" v="45"/>
          <ac:spMkLst>
            <pc:docMk/>
            <pc:sldMk cId="950225996" sldId="264"/>
            <ac:spMk id="11" creationId="{FEDBFB2F-FE34-E349-9484-C275FBE31614}"/>
          </ac:spMkLst>
        </pc:spChg>
        <pc:spChg chg="add">
          <ac:chgData name="Verónica Villa Marchant" userId="S::veronica.villa@liceojga.onmicrosoft.com::8abd270f-cd9a-416a-a5ca-885e5a67d823" providerId="AD" clId="Web-{4C8AB3FA-7AA6-EA24-DD83-009A51946263}" dt="2022-12-19T16:11:14.089" v="45"/>
          <ac:spMkLst>
            <pc:docMk/>
            <pc:sldMk cId="950225996" sldId="264"/>
            <ac:spMk id="13" creationId="{671C725B-C3AC-DD41-8D28-B407D74071B2}"/>
          </ac:spMkLst>
        </pc:spChg>
        <pc:spChg chg="add">
          <ac:chgData name="Verónica Villa Marchant" userId="S::veronica.villa@liceojga.onmicrosoft.com::8abd270f-cd9a-416a-a5ca-885e5a67d823" providerId="AD" clId="Web-{4C8AB3FA-7AA6-EA24-DD83-009A51946263}" dt="2022-12-19T16:11:14.089" v="45"/>
          <ac:spMkLst>
            <pc:docMk/>
            <pc:sldMk cId="950225996" sldId="264"/>
            <ac:spMk id="15" creationId="{5487A8E9-0BBC-B645-838D-23A5B6C42F17}"/>
          </ac:spMkLst>
        </pc:spChg>
        <pc:spChg chg="add">
          <ac:chgData name="Verónica Villa Marchant" userId="S::veronica.villa@liceojga.onmicrosoft.com::8abd270f-cd9a-416a-a5ca-885e5a67d823" providerId="AD" clId="Web-{4C8AB3FA-7AA6-EA24-DD83-009A51946263}" dt="2022-12-19T16:11:14.089" v="45"/>
          <ac:spMkLst>
            <pc:docMk/>
            <pc:sldMk cId="950225996" sldId="264"/>
            <ac:spMk id="17" creationId="{58948E94-51E1-DD44-B615-1907C1B4609D}"/>
          </ac:spMkLst>
        </pc:spChg>
        <pc:picChg chg="add mod">
          <ac:chgData name="Verónica Villa Marchant" userId="S::veronica.villa@liceojga.onmicrosoft.com::8abd270f-cd9a-416a-a5ca-885e5a67d823" providerId="AD" clId="Web-{4C8AB3FA-7AA6-EA24-DD83-009A51946263}" dt="2022-12-19T16:16:50.580" v="55" actId="1076"/>
          <ac:picMkLst>
            <pc:docMk/>
            <pc:sldMk cId="950225996" sldId="264"/>
            <ac:picMk id="2" creationId="{223915BF-5F8F-C916-CBB4-828DBE46CC18}"/>
          </ac:picMkLst>
        </pc:picChg>
      </pc:sldChg>
      <pc:sldChg chg="addSp delSp modSp add mod ord replId setBg">
        <pc:chgData name="Verónica Villa Marchant" userId="S::veronica.villa@liceojga.onmicrosoft.com::8abd270f-cd9a-416a-a5ca-885e5a67d823" providerId="AD" clId="Web-{4C8AB3FA-7AA6-EA24-DD83-009A51946263}" dt="2022-12-19T16:16:55.705" v="56" actId="1076"/>
        <pc:sldMkLst>
          <pc:docMk/>
          <pc:sldMk cId="2591261767" sldId="265"/>
        </pc:sldMkLst>
        <pc:spChg chg="add del">
          <ac:chgData name="Verónica Villa Marchant" userId="S::veronica.villa@liceojga.onmicrosoft.com::8abd270f-cd9a-416a-a5ca-885e5a67d823" providerId="AD" clId="Web-{4C8AB3FA-7AA6-EA24-DD83-009A51946263}" dt="2022-12-19T16:11:57.715" v="50"/>
          <ac:spMkLst>
            <pc:docMk/>
            <pc:sldMk cId="2591261767" sldId="265"/>
            <ac:spMk id="7" creationId="{DB8D5541-7726-BA46-8BFA-BF6AA8D42BD7}"/>
          </ac:spMkLst>
        </pc:spChg>
        <pc:spChg chg="add del">
          <ac:chgData name="Verónica Villa Marchant" userId="S::veronica.villa@liceojga.onmicrosoft.com::8abd270f-cd9a-416a-a5ca-885e5a67d823" providerId="AD" clId="Web-{4C8AB3FA-7AA6-EA24-DD83-009A51946263}" dt="2022-12-19T16:11:57.715" v="50"/>
          <ac:spMkLst>
            <pc:docMk/>
            <pc:sldMk cId="2591261767" sldId="265"/>
            <ac:spMk id="9" creationId="{97F434CF-7503-CE4F-8426-C312C6315AD0}"/>
          </ac:spMkLst>
        </pc:spChg>
        <pc:spChg chg="add del">
          <ac:chgData name="Verónica Villa Marchant" userId="S::veronica.villa@liceojga.onmicrosoft.com::8abd270f-cd9a-416a-a5ca-885e5a67d823" providerId="AD" clId="Web-{4C8AB3FA-7AA6-EA24-DD83-009A51946263}" dt="2022-12-19T16:11:57.715" v="50"/>
          <ac:spMkLst>
            <pc:docMk/>
            <pc:sldMk cId="2591261767" sldId="265"/>
            <ac:spMk id="11" creationId="{FEDBFB2F-FE34-E349-9484-C275FBE31614}"/>
          </ac:spMkLst>
        </pc:spChg>
        <pc:spChg chg="add del">
          <ac:chgData name="Verónica Villa Marchant" userId="S::veronica.villa@liceojga.onmicrosoft.com::8abd270f-cd9a-416a-a5ca-885e5a67d823" providerId="AD" clId="Web-{4C8AB3FA-7AA6-EA24-DD83-009A51946263}" dt="2022-12-19T16:11:57.715" v="50"/>
          <ac:spMkLst>
            <pc:docMk/>
            <pc:sldMk cId="2591261767" sldId="265"/>
            <ac:spMk id="13" creationId="{671C725B-C3AC-DD41-8D28-B407D74071B2}"/>
          </ac:spMkLst>
        </pc:spChg>
        <pc:spChg chg="add del">
          <ac:chgData name="Verónica Villa Marchant" userId="S::veronica.villa@liceojga.onmicrosoft.com::8abd270f-cd9a-416a-a5ca-885e5a67d823" providerId="AD" clId="Web-{4C8AB3FA-7AA6-EA24-DD83-009A51946263}" dt="2022-12-19T16:11:57.715" v="50"/>
          <ac:spMkLst>
            <pc:docMk/>
            <pc:sldMk cId="2591261767" sldId="265"/>
            <ac:spMk id="15" creationId="{5487A8E9-0BBC-B645-838D-23A5B6C42F17}"/>
          </ac:spMkLst>
        </pc:spChg>
        <pc:spChg chg="add del">
          <ac:chgData name="Verónica Villa Marchant" userId="S::veronica.villa@liceojga.onmicrosoft.com::8abd270f-cd9a-416a-a5ca-885e5a67d823" providerId="AD" clId="Web-{4C8AB3FA-7AA6-EA24-DD83-009A51946263}" dt="2022-12-19T16:11:57.715" v="50"/>
          <ac:spMkLst>
            <pc:docMk/>
            <pc:sldMk cId="2591261767" sldId="265"/>
            <ac:spMk id="17" creationId="{58948E94-51E1-DD44-B615-1907C1B4609D}"/>
          </ac:spMkLst>
        </pc:spChg>
        <pc:spChg chg="add">
          <ac:chgData name="Verónica Villa Marchant" userId="S::veronica.villa@liceojga.onmicrosoft.com::8abd270f-cd9a-416a-a5ca-885e5a67d823" providerId="AD" clId="Web-{4C8AB3FA-7AA6-EA24-DD83-009A51946263}" dt="2022-12-19T16:11:57.715" v="50"/>
          <ac:spMkLst>
            <pc:docMk/>
            <pc:sldMk cId="2591261767" sldId="265"/>
            <ac:spMk id="22" creationId="{DB8D5541-7726-BA46-8BFA-BF6AA8D42BD7}"/>
          </ac:spMkLst>
        </pc:spChg>
        <pc:spChg chg="add">
          <ac:chgData name="Verónica Villa Marchant" userId="S::veronica.villa@liceojga.onmicrosoft.com::8abd270f-cd9a-416a-a5ca-885e5a67d823" providerId="AD" clId="Web-{4C8AB3FA-7AA6-EA24-DD83-009A51946263}" dt="2022-12-19T16:11:57.715" v="50"/>
          <ac:spMkLst>
            <pc:docMk/>
            <pc:sldMk cId="2591261767" sldId="265"/>
            <ac:spMk id="24" creationId="{97F434CF-7503-CE4F-8426-C312C6315AD0}"/>
          </ac:spMkLst>
        </pc:spChg>
        <pc:spChg chg="add">
          <ac:chgData name="Verónica Villa Marchant" userId="S::veronica.villa@liceojga.onmicrosoft.com::8abd270f-cd9a-416a-a5ca-885e5a67d823" providerId="AD" clId="Web-{4C8AB3FA-7AA6-EA24-DD83-009A51946263}" dt="2022-12-19T16:11:57.715" v="50"/>
          <ac:spMkLst>
            <pc:docMk/>
            <pc:sldMk cId="2591261767" sldId="265"/>
            <ac:spMk id="26" creationId="{FEDBFB2F-FE34-E349-9484-C275FBE31614}"/>
          </ac:spMkLst>
        </pc:spChg>
        <pc:spChg chg="add">
          <ac:chgData name="Verónica Villa Marchant" userId="S::veronica.villa@liceojga.onmicrosoft.com::8abd270f-cd9a-416a-a5ca-885e5a67d823" providerId="AD" clId="Web-{4C8AB3FA-7AA6-EA24-DD83-009A51946263}" dt="2022-12-19T16:11:57.715" v="50"/>
          <ac:spMkLst>
            <pc:docMk/>
            <pc:sldMk cId="2591261767" sldId="265"/>
            <ac:spMk id="28" creationId="{671C725B-C3AC-DD41-8D28-B407D74071B2}"/>
          </ac:spMkLst>
        </pc:spChg>
        <pc:spChg chg="add">
          <ac:chgData name="Verónica Villa Marchant" userId="S::veronica.villa@liceojga.onmicrosoft.com::8abd270f-cd9a-416a-a5ca-885e5a67d823" providerId="AD" clId="Web-{4C8AB3FA-7AA6-EA24-DD83-009A51946263}" dt="2022-12-19T16:11:57.715" v="50"/>
          <ac:spMkLst>
            <pc:docMk/>
            <pc:sldMk cId="2591261767" sldId="265"/>
            <ac:spMk id="30" creationId="{5487A8E9-0BBC-B645-838D-23A5B6C42F17}"/>
          </ac:spMkLst>
        </pc:spChg>
        <pc:spChg chg="add">
          <ac:chgData name="Verónica Villa Marchant" userId="S::veronica.villa@liceojga.onmicrosoft.com::8abd270f-cd9a-416a-a5ca-885e5a67d823" providerId="AD" clId="Web-{4C8AB3FA-7AA6-EA24-DD83-009A51946263}" dt="2022-12-19T16:11:57.715" v="50"/>
          <ac:spMkLst>
            <pc:docMk/>
            <pc:sldMk cId="2591261767" sldId="265"/>
            <ac:spMk id="32" creationId="{58948E94-51E1-DD44-B615-1907C1B4609D}"/>
          </ac:spMkLst>
        </pc:spChg>
        <pc:picChg chg="add del mod">
          <ac:chgData name="Verónica Villa Marchant" userId="S::veronica.villa@liceojga.onmicrosoft.com::8abd270f-cd9a-416a-a5ca-885e5a67d823" providerId="AD" clId="Web-{4C8AB3FA-7AA6-EA24-DD83-009A51946263}" dt="2022-12-19T16:11:23.027" v="47"/>
          <ac:picMkLst>
            <pc:docMk/>
            <pc:sldMk cId="2591261767" sldId="265"/>
            <ac:picMk id="2" creationId="{BE2592EC-5A43-F08A-2372-82220389B999}"/>
          </ac:picMkLst>
        </pc:picChg>
        <pc:picChg chg="add mod">
          <ac:chgData name="Verónica Villa Marchant" userId="S::veronica.villa@liceojga.onmicrosoft.com::8abd270f-cd9a-416a-a5ca-885e5a67d823" providerId="AD" clId="Web-{4C8AB3FA-7AA6-EA24-DD83-009A51946263}" dt="2022-12-19T16:16:55.705" v="56" actId="1076"/>
          <ac:picMkLst>
            <pc:docMk/>
            <pc:sldMk cId="2591261767" sldId="265"/>
            <ac:picMk id="3" creationId="{C5C65ADF-3A0C-66CE-CF92-1B62075A8DF8}"/>
          </ac:picMkLst>
        </pc:picChg>
      </pc:sldChg>
      <pc:sldChg chg="modSp new ord">
        <pc:chgData name="Verónica Villa Marchant" userId="S::veronica.villa@liceojga.onmicrosoft.com::8abd270f-cd9a-416a-a5ca-885e5a67d823" providerId="AD" clId="Web-{4C8AB3FA-7AA6-EA24-DD83-009A51946263}" dt="2022-12-19T16:27:55.953" v="285" actId="20577"/>
        <pc:sldMkLst>
          <pc:docMk/>
          <pc:sldMk cId="7663325" sldId="266"/>
        </pc:sldMkLst>
        <pc:spChg chg="mod">
          <ac:chgData name="Verónica Villa Marchant" userId="S::veronica.villa@liceojga.onmicrosoft.com::8abd270f-cd9a-416a-a5ca-885e5a67d823" providerId="AD" clId="Web-{4C8AB3FA-7AA6-EA24-DD83-009A51946263}" dt="2022-12-19T16:22:49.338" v="92" actId="20577"/>
          <ac:spMkLst>
            <pc:docMk/>
            <pc:sldMk cId="7663325" sldId="266"/>
            <ac:spMk id="2" creationId="{22C48D64-A64A-339F-5A9B-888DBC8469C8}"/>
          </ac:spMkLst>
        </pc:spChg>
        <pc:spChg chg="mod">
          <ac:chgData name="Verónica Villa Marchant" userId="S::veronica.villa@liceojga.onmicrosoft.com::8abd270f-cd9a-416a-a5ca-885e5a67d823" providerId="AD" clId="Web-{4C8AB3FA-7AA6-EA24-DD83-009A51946263}" dt="2022-12-19T16:27:55.953" v="285" actId="20577"/>
          <ac:spMkLst>
            <pc:docMk/>
            <pc:sldMk cId="7663325" sldId="266"/>
            <ac:spMk id="3" creationId="{28BC1975-327E-FA83-E143-863C4DB6C996}"/>
          </ac:spMkLst>
        </pc:spChg>
      </pc:sldChg>
      <pc:sldChg chg="addSp delSp modSp add mod replId setClrOvrMap">
        <pc:chgData name="Verónica Villa Marchant" userId="S::veronica.villa@liceojga.onmicrosoft.com::8abd270f-cd9a-416a-a5ca-885e5a67d823" providerId="AD" clId="Web-{4C8AB3FA-7AA6-EA24-DD83-009A51946263}" dt="2022-12-19T16:21:42.508" v="73"/>
        <pc:sldMkLst>
          <pc:docMk/>
          <pc:sldMk cId="875870243" sldId="267"/>
        </pc:sldMkLst>
        <pc:spChg chg="mod">
          <ac:chgData name="Verónica Villa Marchant" userId="S::veronica.villa@liceojga.onmicrosoft.com::8abd270f-cd9a-416a-a5ca-885e5a67d823" providerId="AD" clId="Web-{4C8AB3FA-7AA6-EA24-DD83-009A51946263}" dt="2022-12-19T16:21:36.617" v="72" actId="20577"/>
          <ac:spMkLst>
            <pc:docMk/>
            <pc:sldMk cId="875870243" sldId="267"/>
            <ac:spMk id="2" creationId="{00000000-0000-0000-0000-000000000000}"/>
          </ac:spMkLst>
        </pc:spChg>
        <pc:spChg chg="del mod">
          <ac:chgData name="Verónica Villa Marchant" userId="S::veronica.villa@liceojga.onmicrosoft.com::8abd270f-cd9a-416a-a5ca-885e5a67d823" providerId="AD" clId="Web-{4C8AB3FA-7AA6-EA24-DD83-009A51946263}" dt="2022-12-19T16:21:42.508" v="73"/>
          <ac:spMkLst>
            <pc:docMk/>
            <pc:sldMk cId="875870243" sldId="267"/>
            <ac:spMk id="3" creationId="{00000000-0000-0000-0000-000000000000}"/>
          </ac:spMkLst>
        </pc:spChg>
        <pc:spChg chg="add mod">
          <ac:chgData name="Verónica Villa Marchant" userId="S::veronica.villa@liceojga.onmicrosoft.com::8abd270f-cd9a-416a-a5ca-885e5a67d823" providerId="AD" clId="Web-{4C8AB3FA-7AA6-EA24-DD83-009A51946263}" dt="2022-12-19T16:21:42.508" v="73"/>
          <ac:spMkLst>
            <pc:docMk/>
            <pc:sldMk cId="875870243" sldId="267"/>
            <ac:spMk id="6" creationId="{0B7813B1-E85F-D49B-B5C7-A552B0ED989F}"/>
          </ac:spMkLst>
        </pc:spChg>
        <pc:spChg chg="del">
          <ac:chgData name="Verónica Villa Marchant" userId="S::veronica.villa@liceojga.onmicrosoft.com::8abd270f-cd9a-416a-a5ca-885e5a67d823" providerId="AD" clId="Web-{4C8AB3FA-7AA6-EA24-DD83-009A51946263}" dt="2022-12-19T16:21:15.445" v="62"/>
          <ac:spMkLst>
            <pc:docMk/>
            <pc:sldMk cId="875870243" sldId="267"/>
            <ac:spMk id="31" creationId="{6CA2C65D-0168-1245-86C8-62A8A6F7B813}"/>
          </ac:spMkLst>
        </pc:spChg>
        <pc:spChg chg="del">
          <ac:chgData name="Verónica Villa Marchant" userId="S::veronica.villa@liceojga.onmicrosoft.com::8abd270f-cd9a-416a-a5ca-885e5a67d823" providerId="AD" clId="Web-{4C8AB3FA-7AA6-EA24-DD83-009A51946263}" dt="2022-12-19T16:21:15.445" v="62"/>
          <ac:spMkLst>
            <pc:docMk/>
            <pc:sldMk cId="875870243" sldId="267"/>
            <ac:spMk id="32" creationId="{12E8ED90-6D42-AE40-963A-3924EE2073F0}"/>
          </ac:spMkLst>
        </pc:spChg>
        <pc:spChg chg="del">
          <ac:chgData name="Verónica Villa Marchant" userId="S::veronica.villa@liceojga.onmicrosoft.com::8abd270f-cd9a-416a-a5ca-885e5a67d823" providerId="AD" clId="Web-{4C8AB3FA-7AA6-EA24-DD83-009A51946263}" dt="2022-12-19T16:21:15.445" v="62"/>
          <ac:spMkLst>
            <pc:docMk/>
            <pc:sldMk cId="875870243" sldId="267"/>
            <ac:spMk id="33" creationId="{755E9273-3717-C94C-9BFF-75E87E47C46A}"/>
          </ac:spMkLst>
        </pc:spChg>
        <pc:spChg chg="add">
          <ac:chgData name="Verónica Villa Marchant" userId="S::veronica.villa@liceojga.onmicrosoft.com::8abd270f-cd9a-416a-a5ca-885e5a67d823" providerId="AD" clId="Web-{4C8AB3FA-7AA6-EA24-DD83-009A51946263}" dt="2022-12-19T16:21:15.445" v="62"/>
          <ac:spMkLst>
            <pc:docMk/>
            <pc:sldMk cId="875870243" sldId="267"/>
            <ac:spMk id="38" creationId="{14F048CC-17C9-B246-BF2A-29E51AD1C6EA}"/>
          </ac:spMkLst>
        </pc:spChg>
        <pc:spChg chg="add">
          <ac:chgData name="Verónica Villa Marchant" userId="S::veronica.villa@liceojga.onmicrosoft.com::8abd270f-cd9a-416a-a5ca-885e5a67d823" providerId="AD" clId="Web-{4C8AB3FA-7AA6-EA24-DD83-009A51946263}" dt="2022-12-19T16:21:15.445" v="62"/>
          <ac:spMkLst>
            <pc:docMk/>
            <pc:sldMk cId="875870243" sldId="267"/>
            <ac:spMk id="40" creationId="{7D2808A8-88EA-594B-9B2E-FD41A1C75C0B}"/>
          </ac:spMkLst>
        </pc:spChg>
        <pc:spChg chg="add">
          <ac:chgData name="Verónica Villa Marchant" userId="S::veronica.villa@liceojga.onmicrosoft.com::8abd270f-cd9a-416a-a5ca-885e5a67d823" providerId="AD" clId="Web-{4C8AB3FA-7AA6-EA24-DD83-009A51946263}" dt="2022-12-19T16:21:15.445" v="62"/>
          <ac:spMkLst>
            <pc:docMk/>
            <pc:sldMk cId="875870243" sldId="267"/>
            <ac:spMk id="42" creationId="{7DBD7E48-E652-0E49-8812-18A94BA95916}"/>
          </ac:spMkLst>
        </pc:spChg>
        <pc:spChg chg="add">
          <ac:chgData name="Verónica Villa Marchant" userId="S::veronica.villa@liceojga.onmicrosoft.com::8abd270f-cd9a-416a-a5ca-885e5a67d823" providerId="AD" clId="Web-{4C8AB3FA-7AA6-EA24-DD83-009A51946263}" dt="2022-12-19T16:21:15.445" v="62"/>
          <ac:spMkLst>
            <pc:docMk/>
            <pc:sldMk cId="875870243" sldId="267"/>
            <ac:spMk id="44" creationId="{C53E2C7F-F4FF-A94D-ACAE-82823EC88FEC}"/>
          </ac:spMkLst>
        </pc:spChg>
        <pc:picChg chg="mod ord">
          <ac:chgData name="Verónica Villa Marchant" userId="S::veronica.villa@liceojga.onmicrosoft.com::8abd270f-cd9a-416a-a5ca-885e5a67d823" providerId="AD" clId="Web-{4C8AB3FA-7AA6-EA24-DD83-009A51946263}" dt="2022-12-19T16:21:15.445" v="62"/>
          <ac:picMkLst>
            <pc:docMk/>
            <pc:sldMk cId="875870243" sldId="267"/>
            <ac:picMk id="4" creationId="{29BD17ED-3811-610B-1FFF-B6E5AA95983E}"/>
          </ac:picMkLst>
        </pc:picChg>
      </pc:sldChg>
      <pc:sldChg chg="addSp delSp modSp new mod ord setBg">
        <pc:chgData name="Verónica Villa Marchant" userId="S::veronica.villa@liceojga.onmicrosoft.com::8abd270f-cd9a-416a-a5ca-885e5a67d823" providerId="AD" clId="Web-{4C8AB3FA-7AA6-EA24-DD83-009A51946263}" dt="2022-12-19T16:57:44.769" v="293"/>
        <pc:sldMkLst>
          <pc:docMk/>
          <pc:sldMk cId="534467323" sldId="268"/>
        </pc:sldMkLst>
        <pc:spChg chg="del">
          <ac:chgData name="Verónica Villa Marchant" userId="S::veronica.villa@liceojga.onmicrosoft.com::8abd270f-cd9a-416a-a5ca-885e5a67d823" providerId="AD" clId="Web-{4C8AB3FA-7AA6-EA24-DD83-009A51946263}" dt="2022-12-19T16:53:32.291" v="288"/>
          <ac:spMkLst>
            <pc:docMk/>
            <pc:sldMk cId="534467323" sldId="268"/>
            <ac:spMk id="2" creationId="{1FBB1417-973C-984B-E5B9-6EA9265C4844}"/>
          </ac:spMkLst>
        </pc:spChg>
        <pc:spChg chg="del">
          <ac:chgData name="Verónica Villa Marchant" userId="S::veronica.villa@liceojga.onmicrosoft.com::8abd270f-cd9a-416a-a5ca-885e5a67d823" providerId="AD" clId="Web-{4C8AB3FA-7AA6-EA24-DD83-009A51946263}" dt="2022-12-19T16:53:36.526" v="289"/>
          <ac:spMkLst>
            <pc:docMk/>
            <pc:sldMk cId="534467323" sldId="268"/>
            <ac:spMk id="3" creationId="{88438BDC-2851-45F6-88B2-1FA1F054F023}"/>
          </ac:spMkLst>
        </pc:spChg>
        <pc:spChg chg="add">
          <ac:chgData name="Verónica Villa Marchant" userId="S::veronica.villa@liceojga.onmicrosoft.com::8abd270f-cd9a-416a-a5ca-885e5a67d823" providerId="AD" clId="Web-{4C8AB3FA-7AA6-EA24-DD83-009A51946263}" dt="2022-12-19T16:57:10.236" v="291"/>
          <ac:spMkLst>
            <pc:docMk/>
            <pc:sldMk cId="534467323" sldId="268"/>
            <ac:spMk id="9" creationId="{DB8D5541-7726-BA46-8BFA-BF6AA8D42BD7}"/>
          </ac:spMkLst>
        </pc:spChg>
        <pc:spChg chg="add">
          <ac:chgData name="Verónica Villa Marchant" userId="S::veronica.villa@liceojga.onmicrosoft.com::8abd270f-cd9a-416a-a5ca-885e5a67d823" providerId="AD" clId="Web-{4C8AB3FA-7AA6-EA24-DD83-009A51946263}" dt="2022-12-19T16:57:10.236" v="291"/>
          <ac:spMkLst>
            <pc:docMk/>
            <pc:sldMk cId="534467323" sldId="268"/>
            <ac:spMk id="11" creationId="{97F434CF-7503-CE4F-8426-C312C6315AD0}"/>
          </ac:spMkLst>
        </pc:spChg>
        <pc:spChg chg="add">
          <ac:chgData name="Verónica Villa Marchant" userId="S::veronica.villa@liceojga.onmicrosoft.com::8abd270f-cd9a-416a-a5ca-885e5a67d823" providerId="AD" clId="Web-{4C8AB3FA-7AA6-EA24-DD83-009A51946263}" dt="2022-12-19T16:57:10.236" v="291"/>
          <ac:spMkLst>
            <pc:docMk/>
            <pc:sldMk cId="534467323" sldId="268"/>
            <ac:spMk id="13" creationId="{FEDBFB2F-FE34-E349-9484-C275FBE31614}"/>
          </ac:spMkLst>
        </pc:spChg>
        <pc:spChg chg="add">
          <ac:chgData name="Verónica Villa Marchant" userId="S::veronica.villa@liceojga.onmicrosoft.com::8abd270f-cd9a-416a-a5ca-885e5a67d823" providerId="AD" clId="Web-{4C8AB3FA-7AA6-EA24-DD83-009A51946263}" dt="2022-12-19T16:57:10.236" v="291"/>
          <ac:spMkLst>
            <pc:docMk/>
            <pc:sldMk cId="534467323" sldId="268"/>
            <ac:spMk id="15" creationId="{671C725B-C3AC-DD41-8D28-B407D74071B2}"/>
          </ac:spMkLst>
        </pc:spChg>
        <pc:spChg chg="add">
          <ac:chgData name="Verónica Villa Marchant" userId="S::veronica.villa@liceojga.onmicrosoft.com::8abd270f-cd9a-416a-a5ca-885e5a67d823" providerId="AD" clId="Web-{4C8AB3FA-7AA6-EA24-DD83-009A51946263}" dt="2022-12-19T16:57:10.236" v="291"/>
          <ac:spMkLst>
            <pc:docMk/>
            <pc:sldMk cId="534467323" sldId="268"/>
            <ac:spMk id="17" creationId="{5487A8E9-0BBC-B645-838D-23A5B6C42F17}"/>
          </ac:spMkLst>
        </pc:spChg>
        <pc:spChg chg="add">
          <ac:chgData name="Verónica Villa Marchant" userId="S::veronica.villa@liceojga.onmicrosoft.com::8abd270f-cd9a-416a-a5ca-885e5a67d823" providerId="AD" clId="Web-{4C8AB3FA-7AA6-EA24-DD83-009A51946263}" dt="2022-12-19T16:57:10.236" v="291"/>
          <ac:spMkLst>
            <pc:docMk/>
            <pc:sldMk cId="534467323" sldId="268"/>
            <ac:spMk id="19" creationId="{58948E94-51E1-DD44-B615-1907C1B4609D}"/>
          </ac:spMkLst>
        </pc:spChg>
        <pc:picChg chg="add mod">
          <ac:chgData name="Verónica Villa Marchant" userId="S::veronica.villa@liceojga.onmicrosoft.com::8abd270f-cd9a-416a-a5ca-885e5a67d823" providerId="AD" clId="Web-{4C8AB3FA-7AA6-EA24-DD83-009A51946263}" dt="2022-12-19T16:57:10.236" v="291"/>
          <ac:picMkLst>
            <pc:docMk/>
            <pc:sldMk cId="534467323" sldId="268"/>
            <ac:picMk id="4" creationId="{9C0D4D4F-8BC4-3ECF-9ACF-66901A416780}"/>
          </ac:picMkLst>
        </pc:picChg>
      </pc:sldChg>
      <pc:sldChg chg="new">
        <pc:chgData name="Verónica Villa Marchant" userId="S::veronica.villa@liceojga.onmicrosoft.com::8abd270f-cd9a-416a-a5ca-885e5a67d823" providerId="AD" clId="Web-{4C8AB3FA-7AA6-EA24-DD83-009A51946263}" dt="2022-12-19T16:57:37.987" v="292"/>
        <pc:sldMkLst>
          <pc:docMk/>
          <pc:sldMk cId="2170371451" sldId="269"/>
        </pc:sldMkLst>
      </pc:sldChg>
    </pc:docChg>
  </pc:docChgLst>
  <pc:docChgLst>
    <pc:chgData name="Verónica Villa Marchant" userId="S::veronica.villa@liceojga.onmicrosoft.com::8abd270f-cd9a-416a-a5ca-885e5a67d823" providerId="AD" clId="Web-{82C036EE-2E43-CE87-A9FE-5625AF6F3A5E}"/>
    <pc:docChg chg="addSld modSld">
      <pc:chgData name="Verónica Villa Marchant" userId="S::veronica.villa@liceojga.onmicrosoft.com::8abd270f-cd9a-416a-a5ca-885e5a67d823" providerId="AD" clId="Web-{82C036EE-2E43-CE87-A9FE-5625AF6F3A5E}" dt="2022-12-18T23:45:24.654" v="26"/>
      <pc:docMkLst>
        <pc:docMk/>
      </pc:docMkLst>
      <pc:sldChg chg="addSp delSp modSp">
        <pc:chgData name="Verónica Villa Marchant" userId="S::veronica.villa@liceojga.onmicrosoft.com::8abd270f-cd9a-416a-a5ca-885e5a67d823" providerId="AD" clId="Web-{82C036EE-2E43-CE87-A9FE-5625AF6F3A5E}" dt="2022-12-18T23:45:17.998" v="25" actId="20577"/>
        <pc:sldMkLst>
          <pc:docMk/>
          <pc:sldMk cId="2960233225" sldId="257"/>
        </pc:sldMkLst>
        <pc:spChg chg="del">
          <ac:chgData name="Verónica Villa Marchant" userId="S::veronica.villa@liceojga.onmicrosoft.com::8abd270f-cd9a-416a-a5ca-885e5a67d823" providerId="AD" clId="Web-{82C036EE-2E43-CE87-A9FE-5625AF6F3A5E}" dt="2022-12-18T23:44:45.263" v="15"/>
          <ac:spMkLst>
            <pc:docMk/>
            <pc:sldMk cId="2960233225" sldId="257"/>
            <ac:spMk id="5" creationId="{77544477-EC26-E398-D30D-1AA86CE82157}"/>
          </ac:spMkLst>
        </pc:spChg>
        <pc:spChg chg="mod">
          <ac:chgData name="Verónica Villa Marchant" userId="S::veronica.villa@liceojga.onmicrosoft.com::8abd270f-cd9a-416a-a5ca-885e5a67d823" providerId="AD" clId="Web-{82C036EE-2E43-CE87-A9FE-5625AF6F3A5E}" dt="2022-12-18T23:45:17.998" v="25" actId="20577"/>
          <ac:spMkLst>
            <pc:docMk/>
            <pc:sldMk cId="2960233225" sldId="257"/>
            <ac:spMk id="7" creationId="{68365B2E-2367-A5E5-41FE-B07F4CCD14DC}"/>
          </ac:spMkLst>
        </pc:spChg>
        <pc:picChg chg="add mod ord">
          <ac:chgData name="Verónica Villa Marchant" userId="S::veronica.villa@liceojga.onmicrosoft.com::8abd270f-cd9a-416a-a5ca-885e5a67d823" providerId="AD" clId="Web-{82C036EE-2E43-CE87-A9FE-5625AF6F3A5E}" dt="2022-12-18T23:44:58.185" v="19" actId="14100"/>
          <ac:picMkLst>
            <pc:docMk/>
            <pc:sldMk cId="2960233225" sldId="257"/>
            <ac:picMk id="2" creationId="{A8A338C8-29F2-F1D5-9A6B-8BD3B246C180}"/>
          </ac:picMkLst>
        </pc:picChg>
      </pc:sldChg>
      <pc:sldChg chg="new">
        <pc:chgData name="Verónica Villa Marchant" userId="S::veronica.villa@liceojga.onmicrosoft.com::8abd270f-cd9a-416a-a5ca-885e5a67d823" providerId="AD" clId="Web-{82C036EE-2E43-CE87-A9FE-5625AF6F3A5E}" dt="2022-12-18T23:45:24.654" v="26"/>
        <pc:sldMkLst>
          <pc:docMk/>
          <pc:sldMk cId="529324576" sldId="258"/>
        </pc:sldMkLst>
      </pc:sldChg>
    </pc:docChg>
  </pc:docChgLst>
  <pc:docChgLst>
    <pc:chgData name="Verónica Villa Marchant" userId="S::veronica.villa@liceojga.onmicrosoft.com::8abd270f-cd9a-416a-a5ca-885e5a67d823" providerId="AD" clId="Web-{390CE421-091D-BEA7-3959-E6D1A7B43546}"/>
    <pc:docChg chg="modSld">
      <pc:chgData name="Verónica Villa Marchant" userId="S::veronica.villa@liceojga.onmicrosoft.com::8abd270f-cd9a-416a-a5ca-885e5a67d823" providerId="AD" clId="Web-{390CE421-091D-BEA7-3959-E6D1A7B43546}" dt="2022-12-16T21:07:26.452" v="1"/>
      <pc:docMkLst>
        <pc:docMk/>
      </pc:docMkLst>
      <pc:sldChg chg="addSp delSp modSp">
        <pc:chgData name="Verónica Villa Marchant" userId="S::veronica.villa@liceojga.onmicrosoft.com::8abd270f-cd9a-416a-a5ca-885e5a67d823" providerId="AD" clId="Web-{390CE421-091D-BEA7-3959-E6D1A7B43546}" dt="2022-12-16T21:07:26.452" v="1"/>
        <pc:sldMkLst>
          <pc:docMk/>
          <pc:sldMk cId="2960233225" sldId="257"/>
        </pc:sldMkLst>
        <pc:spChg chg="del">
          <ac:chgData name="Verónica Villa Marchant" userId="S::veronica.villa@liceojga.onmicrosoft.com::8abd270f-cd9a-416a-a5ca-885e5a67d823" providerId="AD" clId="Web-{390CE421-091D-BEA7-3959-E6D1A7B43546}" dt="2022-12-16T21:07:26.452" v="1"/>
          <ac:spMkLst>
            <pc:docMk/>
            <pc:sldMk cId="2960233225" sldId="257"/>
            <ac:spMk id="2" creationId="{1D19A697-40EA-F178-5615-85E519142C08}"/>
          </ac:spMkLst>
        </pc:spChg>
        <pc:spChg chg="add mod">
          <ac:chgData name="Verónica Villa Marchant" userId="S::veronica.villa@liceojga.onmicrosoft.com::8abd270f-cd9a-416a-a5ca-885e5a67d823" providerId="AD" clId="Web-{390CE421-091D-BEA7-3959-E6D1A7B43546}" dt="2022-12-16T21:07:15.998" v="0"/>
          <ac:spMkLst>
            <pc:docMk/>
            <pc:sldMk cId="2960233225" sldId="257"/>
            <ac:spMk id="5" creationId="{77544477-EC26-E398-D30D-1AA86CE82157}"/>
          </ac:spMkLst>
        </pc:spChg>
        <pc:spChg chg="add mod">
          <ac:chgData name="Verónica Villa Marchant" userId="S::veronica.villa@liceojga.onmicrosoft.com::8abd270f-cd9a-416a-a5ca-885e5a67d823" providerId="AD" clId="Web-{390CE421-091D-BEA7-3959-E6D1A7B43546}" dt="2022-12-16T21:07:26.452" v="1"/>
          <ac:spMkLst>
            <pc:docMk/>
            <pc:sldMk cId="2960233225" sldId="257"/>
            <ac:spMk id="7" creationId="{68365B2E-2367-A5E5-41FE-B07F4CCD14DC}"/>
          </ac:spMkLst>
        </pc:spChg>
        <pc:picChg chg="del">
          <ac:chgData name="Verónica Villa Marchant" userId="S::veronica.villa@liceojga.onmicrosoft.com::8abd270f-cd9a-416a-a5ca-885e5a67d823" providerId="AD" clId="Web-{390CE421-091D-BEA7-3959-E6D1A7B43546}" dt="2022-12-16T21:07:15.998" v="0"/>
          <ac:picMkLst>
            <pc:docMk/>
            <pc:sldMk cId="2960233225" sldId="257"/>
            <ac:picMk id="4" creationId="{C2F0D366-E10D-AA87-6742-2FC9DE7E8959}"/>
          </ac:picMkLst>
        </pc:picChg>
      </pc:sldChg>
    </pc:docChg>
  </pc:docChgLst>
  <pc:docChgLst>
    <pc:chgData name="Verónica Villa Marchant" userId="S::veronica.villa@liceojga.onmicrosoft.com::8abd270f-cd9a-416a-a5ca-885e5a67d823" providerId="AD" clId="Web-{8E3E9605-858F-4D1D-B58B-F6295C16DB04}"/>
    <pc:docChg chg="addSld modSld addMainMaster delMainMaster">
      <pc:chgData name="Verónica Villa Marchant" userId="S::veronica.villa@liceojga.onmicrosoft.com::8abd270f-cd9a-416a-a5ca-885e5a67d823" providerId="AD" clId="Web-{8E3E9605-858F-4D1D-B58B-F6295C16DB04}" dt="2022-12-16T16:50:50.648" v="69" actId="20577"/>
      <pc:docMkLst>
        <pc:docMk/>
      </pc:docMkLst>
      <pc:sldChg chg="addSp modSp mod setBg modClrScheme chgLayout">
        <pc:chgData name="Verónica Villa Marchant" userId="S::veronica.villa@liceojga.onmicrosoft.com::8abd270f-cd9a-416a-a5ca-885e5a67d823" providerId="AD" clId="Web-{8E3E9605-858F-4D1D-B58B-F6295C16DB04}" dt="2022-12-16T16:26:11.186" v="39" actId="20577"/>
        <pc:sldMkLst>
          <pc:docMk/>
          <pc:sldMk cId="3601082625" sldId="256"/>
        </pc:sldMkLst>
        <pc:spChg chg="mod">
          <ac:chgData name="Verónica Villa Marchant" userId="S::veronica.villa@liceojga.onmicrosoft.com::8abd270f-cd9a-416a-a5ca-885e5a67d823" providerId="AD" clId="Web-{8E3E9605-858F-4D1D-B58B-F6295C16DB04}" dt="2022-12-16T16:25:46.888" v="16" actId="20577"/>
          <ac:spMkLst>
            <pc:docMk/>
            <pc:sldMk cId="3601082625" sldId="256"/>
            <ac:spMk id="2" creationId="{00000000-0000-0000-0000-000000000000}"/>
          </ac:spMkLst>
        </pc:spChg>
        <pc:spChg chg="mod">
          <ac:chgData name="Verónica Villa Marchant" userId="S::veronica.villa@liceojga.onmicrosoft.com::8abd270f-cd9a-416a-a5ca-885e5a67d823" providerId="AD" clId="Web-{8E3E9605-858F-4D1D-B58B-F6295C16DB04}" dt="2022-12-16T16:26:11.186" v="39" actId="20577"/>
          <ac:spMkLst>
            <pc:docMk/>
            <pc:sldMk cId="3601082625" sldId="256"/>
            <ac:spMk id="3" creationId="{00000000-0000-0000-0000-000000000000}"/>
          </ac:spMkLst>
        </pc:spChg>
        <pc:spChg chg="add">
          <ac:chgData name="Verónica Villa Marchant" userId="S::veronica.villa@liceojga.onmicrosoft.com::8abd270f-cd9a-416a-a5ca-885e5a67d823" providerId="AD" clId="Web-{8E3E9605-858F-4D1D-B58B-F6295C16DB04}" dt="2022-12-16T16:25:20.137" v="0"/>
          <ac:spMkLst>
            <pc:docMk/>
            <pc:sldMk cId="3601082625" sldId="256"/>
            <ac:spMk id="9" creationId="{6CA2C65D-0168-1245-86C8-62A8A6F7B813}"/>
          </ac:spMkLst>
        </pc:spChg>
        <pc:spChg chg="add">
          <ac:chgData name="Verónica Villa Marchant" userId="S::veronica.villa@liceojga.onmicrosoft.com::8abd270f-cd9a-416a-a5ca-885e5a67d823" providerId="AD" clId="Web-{8E3E9605-858F-4D1D-B58B-F6295C16DB04}" dt="2022-12-16T16:25:20.137" v="0"/>
          <ac:spMkLst>
            <pc:docMk/>
            <pc:sldMk cId="3601082625" sldId="256"/>
            <ac:spMk id="11" creationId="{12E8ED90-6D42-AE40-963A-3924EE2073F0}"/>
          </ac:spMkLst>
        </pc:spChg>
        <pc:spChg chg="add">
          <ac:chgData name="Verónica Villa Marchant" userId="S::veronica.villa@liceojga.onmicrosoft.com::8abd270f-cd9a-416a-a5ca-885e5a67d823" providerId="AD" clId="Web-{8E3E9605-858F-4D1D-B58B-F6295C16DB04}" dt="2022-12-16T16:25:20.137" v="0"/>
          <ac:spMkLst>
            <pc:docMk/>
            <pc:sldMk cId="3601082625" sldId="256"/>
            <ac:spMk id="13" creationId="{755E9273-3717-C94C-9BFF-75E87E47C46A}"/>
          </ac:spMkLst>
        </pc:spChg>
        <pc:picChg chg="add">
          <ac:chgData name="Verónica Villa Marchant" userId="S::veronica.villa@liceojga.onmicrosoft.com::8abd270f-cd9a-416a-a5ca-885e5a67d823" providerId="AD" clId="Web-{8E3E9605-858F-4D1D-B58B-F6295C16DB04}" dt="2022-12-16T16:25:20.137" v="0"/>
          <ac:picMkLst>
            <pc:docMk/>
            <pc:sldMk cId="3601082625" sldId="256"/>
            <ac:picMk id="4" creationId="{29BD17ED-3811-610B-1FFF-B6E5AA95983E}"/>
          </ac:picMkLst>
        </pc:picChg>
      </pc:sldChg>
      <pc:sldChg chg="addSp delSp modSp new">
        <pc:chgData name="Verónica Villa Marchant" userId="S::veronica.villa@liceojga.onmicrosoft.com::8abd270f-cd9a-416a-a5ca-885e5a67d823" providerId="AD" clId="Web-{8E3E9605-858F-4D1D-B58B-F6295C16DB04}" dt="2022-12-16T16:50:50.648" v="69" actId="20577"/>
        <pc:sldMkLst>
          <pc:docMk/>
          <pc:sldMk cId="2960233225" sldId="257"/>
        </pc:sldMkLst>
        <pc:spChg chg="mod">
          <ac:chgData name="Verónica Villa Marchant" userId="S::veronica.villa@liceojga.onmicrosoft.com::8abd270f-cd9a-416a-a5ca-885e5a67d823" providerId="AD" clId="Web-{8E3E9605-858F-4D1D-B58B-F6295C16DB04}" dt="2022-12-16T16:50:50.648" v="69" actId="20577"/>
          <ac:spMkLst>
            <pc:docMk/>
            <pc:sldMk cId="2960233225" sldId="257"/>
            <ac:spMk id="2" creationId="{1D19A697-40EA-F178-5615-85E519142C08}"/>
          </ac:spMkLst>
        </pc:spChg>
        <pc:spChg chg="del">
          <ac:chgData name="Verónica Villa Marchant" userId="S::veronica.villa@liceojga.onmicrosoft.com::8abd270f-cd9a-416a-a5ca-885e5a67d823" providerId="AD" clId="Web-{8E3E9605-858F-4D1D-B58B-F6295C16DB04}" dt="2022-12-16T16:49:09.348" v="41"/>
          <ac:spMkLst>
            <pc:docMk/>
            <pc:sldMk cId="2960233225" sldId="257"/>
            <ac:spMk id="3" creationId="{37F2F745-177C-5159-4B7D-F01B86ABF3CD}"/>
          </ac:spMkLst>
        </pc:spChg>
        <pc:picChg chg="add mod ord">
          <ac:chgData name="Verónica Villa Marchant" userId="S::veronica.villa@liceojga.onmicrosoft.com::8abd270f-cd9a-416a-a5ca-885e5a67d823" providerId="AD" clId="Web-{8E3E9605-858F-4D1D-B58B-F6295C16DB04}" dt="2022-12-16T16:49:20.286" v="43" actId="14100"/>
          <ac:picMkLst>
            <pc:docMk/>
            <pc:sldMk cId="2960233225" sldId="257"/>
            <ac:picMk id="4" creationId="{C2F0D366-E10D-AA87-6742-2FC9DE7E8959}"/>
          </ac:picMkLst>
        </pc:picChg>
        <pc:picChg chg="add del mod">
          <ac:chgData name="Verónica Villa Marchant" userId="S::veronica.villa@liceojga.onmicrosoft.com::8abd270f-cd9a-416a-a5ca-885e5a67d823" providerId="AD" clId="Web-{8E3E9605-858F-4D1D-B58B-F6295C16DB04}" dt="2022-12-16T16:50:26.569" v="46"/>
          <ac:picMkLst>
            <pc:docMk/>
            <pc:sldMk cId="2960233225" sldId="257"/>
            <ac:picMk id="5" creationId="{8EF4A477-5E40-B8DD-F28C-0F6BB6500D83}"/>
          </ac:picMkLst>
        </pc:picChg>
      </pc:sldChg>
      <pc:sldMasterChg chg="del delSldLayout">
        <pc:chgData name="Verónica Villa Marchant" userId="S::veronica.villa@liceojga.onmicrosoft.com::8abd270f-cd9a-416a-a5ca-885e5a67d823" providerId="AD" clId="Web-{8E3E9605-858F-4D1D-B58B-F6295C16DB04}" dt="2022-12-16T16:25:20.137" v="0"/>
        <pc:sldMasterMkLst>
          <pc:docMk/>
          <pc:sldMasterMk cId="0" sldId="2147483648"/>
        </pc:sldMasterMkLst>
        <pc:sldLayoutChg chg="del">
          <pc:chgData name="Verónica Villa Marchant" userId="S::veronica.villa@liceojga.onmicrosoft.com::8abd270f-cd9a-416a-a5ca-885e5a67d823" providerId="AD" clId="Web-{8E3E9605-858F-4D1D-B58B-F6295C16DB04}" dt="2022-12-16T16:25:20.137" v="0"/>
          <pc:sldLayoutMkLst>
            <pc:docMk/>
            <pc:sldMasterMk cId="0" sldId="2147483648"/>
            <pc:sldLayoutMk cId="0" sldId="2147483649"/>
          </pc:sldLayoutMkLst>
        </pc:sldLayoutChg>
        <pc:sldLayoutChg chg="del">
          <pc:chgData name="Verónica Villa Marchant" userId="S::veronica.villa@liceojga.onmicrosoft.com::8abd270f-cd9a-416a-a5ca-885e5a67d823" providerId="AD" clId="Web-{8E3E9605-858F-4D1D-B58B-F6295C16DB04}" dt="2022-12-16T16:25:20.137" v="0"/>
          <pc:sldLayoutMkLst>
            <pc:docMk/>
            <pc:sldMasterMk cId="0" sldId="2147483648"/>
            <pc:sldLayoutMk cId="0" sldId="2147483650"/>
          </pc:sldLayoutMkLst>
        </pc:sldLayoutChg>
        <pc:sldLayoutChg chg="del">
          <pc:chgData name="Verónica Villa Marchant" userId="S::veronica.villa@liceojga.onmicrosoft.com::8abd270f-cd9a-416a-a5ca-885e5a67d823" providerId="AD" clId="Web-{8E3E9605-858F-4D1D-B58B-F6295C16DB04}" dt="2022-12-16T16:25:20.137" v="0"/>
          <pc:sldLayoutMkLst>
            <pc:docMk/>
            <pc:sldMasterMk cId="0" sldId="2147483648"/>
            <pc:sldLayoutMk cId="0" sldId="2147483651"/>
          </pc:sldLayoutMkLst>
        </pc:sldLayoutChg>
        <pc:sldLayoutChg chg="del">
          <pc:chgData name="Verónica Villa Marchant" userId="S::veronica.villa@liceojga.onmicrosoft.com::8abd270f-cd9a-416a-a5ca-885e5a67d823" providerId="AD" clId="Web-{8E3E9605-858F-4D1D-B58B-F6295C16DB04}" dt="2022-12-16T16:25:20.137" v="0"/>
          <pc:sldLayoutMkLst>
            <pc:docMk/>
            <pc:sldMasterMk cId="0" sldId="2147483648"/>
            <pc:sldLayoutMk cId="0" sldId="2147483652"/>
          </pc:sldLayoutMkLst>
        </pc:sldLayoutChg>
        <pc:sldLayoutChg chg="del">
          <pc:chgData name="Verónica Villa Marchant" userId="S::veronica.villa@liceojga.onmicrosoft.com::8abd270f-cd9a-416a-a5ca-885e5a67d823" providerId="AD" clId="Web-{8E3E9605-858F-4D1D-B58B-F6295C16DB04}" dt="2022-12-16T16:25:20.137" v="0"/>
          <pc:sldLayoutMkLst>
            <pc:docMk/>
            <pc:sldMasterMk cId="0" sldId="2147483648"/>
            <pc:sldLayoutMk cId="0" sldId="2147483653"/>
          </pc:sldLayoutMkLst>
        </pc:sldLayoutChg>
        <pc:sldLayoutChg chg="del">
          <pc:chgData name="Verónica Villa Marchant" userId="S::veronica.villa@liceojga.onmicrosoft.com::8abd270f-cd9a-416a-a5ca-885e5a67d823" providerId="AD" clId="Web-{8E3E9605-858F-4D1D-B58B-F6295C16DB04}" dt="2022-12-16T16:25:20.137" v="0"/>
          <pc:sldLayoutMkLst>
            <pc:docMk/>
            <pc:sldMasterMk cId="0" sldId="2147483648"/>
            <pc:sldLayoutMk cId="0" sldId="2147483654"/>
          </pc:sldLayoutMkLst>
        </pc:sldLayoutChg>
        <pc:sldLayoutChg chg="del">
          <pc:chgData name="Verónica Villa Marchant" userId="S::veronica.villa@liceojga.onmicrosoft.com::8abd270f-cd9a-416a-a5ca-885e5a67d823" providerId="AD" clId="Web-{8E3E9605-858F-4D1D-B58B-F6295C16DB04}" dt="2022-12-16T16:25:20.137" v="0"/>
          <pc:sldLayoutMkLst>
            <pc:docMk/>
            <pc:sldMasterMk cId="0" sldId="2147483648"/>
            <pc:sldLayoutMk cId="0" sldId="2147483655"/>
          </pc:sldLayoutMkLst>
        </pc:sldLayoutChg>
        <pc:sldLayoutChg chg="del">
          <pc:chgData name="Verónica Villa Marchant" userId="S::veronica.villa@liceojga.onmicrosoft.com::8abd270f-cd9a-416a-a5ca-885e5a67d823" providerId="AD" clId="Web-{8E3E9605-858F-4D1D-B58B-F6295C16DB04}" dt="2022-12-16T16:25:20.137" v="0"/>
          <pc:sldLayoutMkLst>
            <pc:docMk/>
            <pc:sldMasterMk cId="0" sldId="2147483648"/>
            <pc:sldLayoutMk cId="0" sldId="2147483656"/>
          </pc:sldLayoutMkLst>
        </pc:sldLayoutChg>
        <pc:sldLayoutChg chg="del">
          <pc:chgData name="Verónica Villa Marchant" userId="S::veronica.villa@liceojga.onmicrosoft.com::8abd270f-cd9a-416a-a5ca-885e5a67d823" providerId="AD" clId="Web-{8E3E9605-858F-4D1D-B58B-F6295C16DB04}" dt="2022-12-16T16:25:20.137" v="0"/>
          <pc:sldLayoutMkLst>
            <pc:docMk/>
            <pc:sldMasterMk cId="0" sldId="2147483648"/>
            <pc:sldLayoutMk cId="0" sldId="2147483657"/>
          </pc:sldLayoutMkLst>
        </pc:sldLayoutChg>
        <pc:sldLayoutChg chg="del">
          <pc:chgData name="Verónica Villa Marchant" userId="S::veronica.villa@liceojga.onmicrosoft.com::8abd270f-cd9a-416a-a5ca-885e5a67d823" providerId="AD" clId="Web-{8E3E9605-858F-4D1D-B58B-F6295C16DB04}" dt="2022-12-16T16:25:20.137" v="0"/>
          <pc:sldLayoutMkLst>
            <pc:docMk/>
            <pc:sldMasterMk cId="0" sldId="2147483648"/>
            <pc:sldLayoutMk cId="0" sldId="2147483658"/>
          </pc:sldLayoutMkLst>
        </pc:sldLayoutChg>
        <pc:sldLayoutChg chg="del">
          <pc:chgData name="Verónica Villa Marchant" userId="S::veronica.villa@liceojga.onmicrosoft.com::8abd270f-cd9a-416a-a5ca-885e5a67d823" providerId="AD" clId="Web-{8E3E9605-858F-4D1D-B58B-F6295C16DB04}" dt="2022-12-16T16:25:20.137" v="0"/>
          <pc:sldLayoutMkLst>
            <pc:docMk/>
            <pc:sldMasterMk cId="0" sldId="2147483648"/>
            <pc:sldLayoutMk cId="0" sldId="2147483659"/>
          </pc:sldLayoutMkLst>
        </pc:sldLayoutChg>
      </pc:sldMasterChg>
      <pc:sldMasterChg chg="add addSldLayout">
        <pc:chgData name="Verónica Villa Marchant" userId="S::veronica.villa@liceojga.onmicrosoft.com::8abd270f-cd9a-416a-a5ca-885e5a67d823" providerId="AD" clId="Web-{8E3E9605-858F-4D1D-B58B-F6295C16DB04}" dt="2022-12-16T16:25:20.137" v="0"/>
        <pc:sldMasterMkLst>
          <pc:docMk/>
          <pc:sldMasterMk cId="1784579695" sldId="2147483712"/>
        </pc:sldMasterMkLst>
        <pc:sldLayoutChg chg="add">
          <pc:chgData name="Verónica Villa Marchant" userId="S::veronica.villa@liceojga.onmicrosoft.com::8abd270f-cd9a-416a-a5ca-885e5a67d823" providerId="AD" clId="Web-{8E3E9605-858F-4D1D-B58B-F6295C16DB04}" dt="2022-12-16T16:25:20.137" v="0"/>
          <pc:sldLayoutMkLst>
            <pc:docMk/>
            <pc:sldMasterMk cId="1784579695" sldId="2147483712"/>
            <pc:sldLayoutMk cId="3159578431" sldId="2147483701"/>
          </pc:sldLayoutMkLst>
        </pc:sldLayoutChg>
        <pc:sldLayoutChg chg="add">
          <pc:chgData name="Verónica Villa Marchant" userId="S::veronica.villa@liceojga.onmicrosoft.com::8abd270f-cd9a-416a-a5ca-885e5a67d823" providerId="AD" clId="Web-{8E3E9605-858F-4D1D-B58B-F6295C16DB04}" dt="2022-12-16T16:25:20.137" v="0"/>
          <pc:sldLayoutMkLst>
            <pc:docMk/>
            <pc:sldMasterMk cId="1784579695" sldId="2147483712"/>
            <pc:sldLayoutMk cId="3805202349" sldId="2147483702"/>
          </pc:sldLayoutMkLst>
        </pc:sldLayoutChg>
        <pc:sldLayoutChg chg="add">
          <pc:chgData name="Verónica Villa Marchant" userId="S::veronica.villa@liceojga.onmicrosoft.com::8abd270f-cd9a-416a-a5ca-885e5a67d823" providerId="AD" clId="Web-{8E3E9605-858F-4D1D-B58B-F6295C16DB04}" dt="2022-12-16T16:25:20.137" v="0"/>
          <pc:sldLayoutMkLst>
            <pc:docMk/>
            <pc:sldMasterMk cId="1784579695" sldId="2147483712"/>
            <pc:sldLayoutMk cId="1411343914" sldId="2147483703"/>
          </pc:sldLayoutMkLst>
        </pc:sldLayoutChg>
        <pc:sldLayoutChg chg="add">
          <pc:chgData name="Verónica Villa Marchant" userId="S::veronica.villa@liceojga.onmicrosoft.com::8abd270f-cd9a-416a-a5ca-885e5a67d823" providerId="AD" clId="Web-{8E3E9605-858F-4D1D-B58B-F6295C16DB04}" dt="2022-12-16T16:25:20.137" v="0"/>
          <pc:sldLayoutMkLst>
            <pc:docMk/>
            <pc:sldMasterMk cId="1784579695" sldId="2147483712"/>
            <pc:sldLayoutMk cId="1952751816" sldId="2147483704"/>
          </pc:sldLayoutMkLst>
        </pc:sldLayoutChg>
        <pc:sldLayoutChg chg="add">
          <pc:chgData name="Verónica Villa Marchant" userId="S::veronica.villa@liceojga.onmicrosoft.com::8abd270f-cd9a-416a-a5ca-885e5a67d823" providerId="AD" clId="Web-{8E3E9605-858F-4D1D-B58B-F6295C16DB04}" dt="2022-12-16T16:25:20.137" v="0"/>
          <pc:sldLayoutMkLst>
            <pc:docMk/>
            <pc:sldMasterMk cId="1784579695" sldId="2147483712"/>
            <pc:sldLayoutMk cId="1480676664" sldId="2147483705"/>
          </pc:sldLayoutMkLst>
        </pc:sldLayoutChg>
        <pc:sldLayoutChg chg="add">
          <pc:chgData name="Verónica Villa Marchant" userId="S::veronica.villa@liceojga.onmicrosoft.com::8abd270f-cd9a-416a-a5ca-885e5a67d823" providerId="AD" clId="Web-{8E3E9605-858F-4D1D-B58B-F6295C16DB04}" dt="2022-12-16T16:25:20.137" v="0"/>
          <pc:sldLayoutMkLst>
            <pc:docMk/>
            <pc:sldMasterMk cId="1784579695" sldId="2147483712"/>
            <pc:sldLayoutMk cId="56441276" sldId="2147483706"/>
          </pc:sldLayoutMkLst>
        </pc:sldLayoutChg>
        <pc:sldLayoutChg chg="add">
          <pc:chgData name="Verónica Villa Marchant" userId="S::veronica.villa@liceojga.onmicrosoft.com::8abd270f-cd9a-416a-a5ca-885e5a67d823" providerId="AD" clId="Web-{8E3E9605-858F-4D1D-B58B-F6295C16DB04}" dt="2022-12-16T16:25:20.137" v="0"/>
          <pc:sldLayoutMkLst>
            <pc:docMk/>
            <pc:sldMasterMk cId="1784579695" sldId="2147483712"/>
            <pc:sldLayoutMk cId="1711227188" sldId="2147483707"/>
          </pc:sldLayoutMkLst>
        </pc:sldLayoutChg>
        <pc:sldLayoutChg chg="add">
          <pc:chgData name="Verónica Villa Marchant" userId="S::veronica.villa@liceojga.onmicrosoft.com::8abd270f-cd9a-416a-a5ca-885e5a67d823" providerId="AD" clId="Web-{8E3E9605-858F-4D1D-B58B-F6295C16DB04}" dt="2022-12-16T16:25:20.137" v="0"/>
          <pc:sldLayoutMkLst>
            <pc:docMk/>
            <pc:sldMasterMk cId="1784579695" sldId="2147483712"/>
            <pc:sldLayoutMk cId="627924774" sldId="2147483708"/>
          </pc:sldLayoutMkLst>
        </pc:sldLayoutChg>
        <pc:sldLayoutChg chg="add">
          <pc:chgData name="Verónica Villa Marchant" userId="S::veronica.villa@liceojga.onmicrosoft.com::8abd270f-cd9a-416a-a5ca-885e5a67d823" providerId="AD" clId="Web-{8E3E9605-858F-4D1D-B58B-F6295C16DB04}" dt="2022-12-16T16:25:20.137" v="0"/>
          <pc:sldLayoutMkLst>
            <pc:docMk/>
            <pc:sldMasterMk cId="1784579695" sldId="2147483712"/>
            <pc:sldLayoutMk cId="3098949348" sldId="2147483709"/>
          </pc:sldLayoutMkLst>
        </pc:sldLayoutChg>
        <pc:sldLayoutChg chg="add">
          <pc:chgData name="Verónica Villa Marchant" userId="S::veronica.villa@liceojga.onmicrosoft.com::8abd270f-cd9a-416a-a5ca-885e5a67d823" providerId="AD" clId="Web-{8E3E9605-858F-4D1D-B58B-F6295C16DB04}" dt="2022-12-16T16:25:20.137" v="0"/>
          <pc:sldLayoutMkLst>
            <pc:docMk/>
            <pc:sldMasterMk cId="1784579695" sldId="2147483712"/>
            <pc:sldLayoutMk cId="3257507399" sldId="2147483710"/>
          </pc:sldLayoutMkLst>
        </pc:sldLayoutChg>
        <pc:sldLayoutChg chg="add">
          <pc:chgData name="Verónica Villa Marchant" userId="S::veronica.villa@liceojga.onmicrosoft.com::8abd270f-cd9a-416a-a5ca-885e5a67d823" providerId="AD" clId="Web-{8E3E9605-858F-4D1D-B58B-F6295C16DB04}" dt="2022-12-16T16:25:20.137" v="0"/>
          <pc:sldLayoutMkLst>
            <pc:docMk/>
            <pc:sldMasterMk cId="1784579695" sldId="2147483712"/>
            <pc:sldLayoutMk cId="4049174620" sldId="2147483711"/>
          </pc:sldLayoutMkLst>
        </pc:sldLayoutChg>
      </pc:sldMasterChg>
    </pc:docChg>
  </pc:docChgLst>
  <pc:docChgLst>
    <pc:chgData name="Verónica Villa Marchant" userId="S::veronica.villa@liceojga.onmicrosoft.com::8abd270f-cd9a-416a-a5ca-885e5a67d823" providerId="AD" clId="Web-{8BC6DFE6-DDA4-43AF-EADE-AD9F1DB9BE83}"/>
    <pc:docChg chg="addSld modSld sldOrd">
      <pc:chgData name="Verónica Villa Marchant" userId="S::veronica.villa@liceojga.onmicrosoft.com::8abd270f-cd9a-416a-a5ca-885e5a67d823" providerId="AD" clId="Web-{8BC6DFE6-DDA4-43AF-EADE-AD9F1DB9BE83}" dt="2022-12-19T20:40:32.159" v="16" actId="20577"/>
      <pc:docMkLst>
        <pc:docMk/>
      </pc:docMkLst>
      <pc:sldChg chg="addSp delSp modSp">
        <pc:chgData name="Verónica Villa Marchant" userId="S::veronica.villa@liceojga.onmicrosoft.com::8abd270f-cd9a-416a-a5ca-885e5a67d823" providerId="AD" clId="Web-{8BC6DFE6-DDA4-43AF-EADE-AD9F1DB9BE83}" dt="2022-12-19T20:34:30.728" v="5" actId="1076"/>
        <pc:sldMkLst>
          <pc:docMk/>
          <pc:sldMk cId="534467323" sldId="268"/>
        </pc:sldMkLst>
        <pc:spChg chg="del">
          <ac:chgData name="Verónica Villa Marchant" userId="S::veronica.villa@liceojga.onmicrosoft.com::8abd270f-cd9a-416a-a5ca-885e5a67d823" providerId="AD" clId="Web-{8BC6DFE6-DDA4-43AF-EADE-AD9F1DB9BE83}" dt="2022-12-19T20:34:17.196" v="4"/>
          <ac:spMkLst>
            <pc:docMk/>
            <pc:sldMk cId="534467323" sldId="268"/>
            <ac:spMk id="9" creationId="{DB8D5541-7726-BA46-8BFA-BF6AA8D42BD7}"/>
          </ac:spMkLst>
        </pc:spChg>
        <pc:spChg chg="del">
          <ac:chgData name="Verónica Villa Marchant" userId="S::veronica.villa@liceojga.onmicrosoft.com::8abd270f-cd9a-416a-a5ca-885e5a67d823" providerId="AD" clId="Web-{8BC6DFE6-DDA4-43AF-EADE-AD9F1DB9BE83}" dt="2022-12-19T20:34:17.196" v="4"/>
          <ac:spMkLst>
            <pc:docMk/>
            <pc:sldMk cId="534467323" sldId="268"/>
            <ac:spMk id="11" creationId="{97F434CF-7503-CE4F-8426-C312C6315AD0}"/>
          </ac:spMkLst>
        </pc:spChg>
        <pc:spChg chg="del">
          <ac:chgData name="Verónica Villa Marchant" userId="S::veronica.villa@liceojga.onmicrosoft.com::8abd270f-cd9a-416a-a5ca-885e5a67d823" providerId="AD" clId="Web-{8BC6DFE6-DDA4-43AF-EADE-AD9F1DB9BE83}" dt="2022-12-19T20:34:17.196" v="4"/>
          <ac:spMkLst>
            <pc:docMk/>
            <pc:sldMk cId="534467323" sldId="268"/>
            <ac:spMk id="13" creationId="{FEDBFB2F-FE34-E349-9484-C275FBE31614}"/>
          </ac:spMkLst>
        </pc:spChg>
        <pc:spChg chg="del">
          <ac:chgData name="Verónica Villa Marchant" userId="S::veronica.villa@liceojga.onmicrosoft.com::8abd270f-cd9a-416a-a5ca-885e5a67d823" providerId="AD" clId="Web-{8BC6DFE6-DDA4-43AF-EADE-AD9F1DB9BE83}" dt="2022-12-19T20:34:17.196" v="4"/>
          <ac:spMkLst>
            <pc:docMk/>
            <pc:sldMk cId="534467323" sldId="268"/>
            <ac:spMk id="15" creationId="{671C725B-C3AC-DD41-8D28-B407D74071B2}"/>
          </ac:spMkLst>
        </pc:spChg>
        <pc:spChg chg="del">
          <ac:chgData name="Verónica Villa Marchant" userId="S::veronica.villa@liceojga.onmicrosoft.com::8abd270f-cd9a-416a-a5ca-885e5a67d823" providerId="AD" clId="Web-{8BC6DFE6-DDA4-43AF-EADE-AD9F1DB9BE83}" dt="2022-12-19T20:34:17.196" v="4"/>
          <ac:spMkLst>
            <pc:docMk/>
            <pc:sldMk cId="534467323" sldId="268"/>
            <ac:spMk id="17" creationId="{5487A8E9-0BBC-B645-838D-23A5B6C42F17}"/>
          </ac:spMkLst>
        </pc:spChg>
        <pc:spChg chg="del">
          <ac:chgData name="Verónica Villa Marchant" userId="S::veronica.villa@liceojga.onmicrosoft.com::8abd270f-cd9a-416a-a5ca-885e5a67d823" providerId="AD" clId="Web-{8BC6DFE6-DDA4-43AF-EADE-AD9F1DB9BE83}" dt="2022-12-19T20:34:17.196" v="4"/>
          <ac:spMkLst>
            <pc:docMk/>
            <pc:sldMk cId="534467323" sldId="268"/>
            <ac:spMk id="19" creationId="{58948E94-51E1-DD44-B615-1907C1B4609D}"/>
          </ac:spMkLst>
        </pc:spChg>
        <pc:spChg chg="add">
          <ac:chgData name="Verónica Villa Marchant" userId="S::veronica.villa@liceojga.onmicrosoft.com::8abd270f-cd9a-416a-a5ca-885e5a67d823" providerId="AD" clId="Web-{8BC6DFE6-DDA4-43AF-EADE-AD9F1DB9BE83}" dt="2022-12-19T20:34:17.196" v="4"/>
          <ac:spMkLst>
            <pc:docMk/>
            <pc:sldMk cId="534467323" sldId="268"/>
            <ac:spMk id="24" creationId="{DB8D5541-7726-BA46-8BFA-BF6AA8D42BD7}"/>
          </ac:spMkLst>
        </pc:spChg>
        <pc:spChg chg="add">
          <ac:chgData name="Verónica Villa Marchant" userId="S::veronica.villa@liceojga.onmicrosoft.com::8abd270f-cd9a-416a-a5ca-885e5a67d823" providerId="AD" clId="Web-{8BC6DFE6-DDA4-43AF-EADE-AD9F1DB9BE83}" dt="2022-12-19T20:34:17.196" v="4"/>
          <ac:spMkLst>
            <pc:docMk/>
            <pc:sldMk cId="534467323" sldId="268"/>
            <ac:spMk id="26" creationId="{97F434CF-7503-CE4F-8426-C312C6315AD0}"/>
          </ac:spMkLst>
        </pc:spChg>
        <pc:spChg chg="add">
          <ac:chgData name="Verónica Villa Marchant" userId="S::veronica.villa@liceojga.onmicrosoft.com::8abd270f-cd9a-416a-a5ca-885e5a67d823" providerId="AD" clId="Web-{8BC6DFE6-DDA4-43AF-EADE-AD9F1DB9BE83}" dt="2022-12-19T20:34:17.196" v="4"/>
          <ac:spMkLst>
            <pc:docMk/>
            <pc:sldMk cId="534467323" sldId="268"/>
            <ac:spMk id="28" creationId="{FEDBFB2F-FE34-E349-9484-C275FBE31614}"/>
          </ac:spMkLst>
        </pc:spChg>
        <pc:spChg chg="add">
          <ac:chgData name="Verónica Villa Marchant" userId="S::veronica.villa@liceojga.onmicrosoft.com::8abd270f-cd9a-416a-a5ca-885e5a67d823" providerId="AD" clId="Web-{8BC6DFE6-DDA4-43AF-EADE-AD9F1DB9BE83}" dt="2022-12-19T20:34:17.196" v="4"/>
          <ac:spMkLst>
            <pc:docMk/>
            <pc:sldMk cId="534467323" sldId="268"/>
            <ac:spMk id="30" creationId="{671C725B-C3AC-DD41-8D28-B407D74071B2}"/>
          </ac:spMkLst>
        </pc:spChg>
        <pc:spChg chg="add">
          <ac:chgData name="Verónica Villa Marchant" userId="S::veronica.villa@liceojga.onmicrosoft.com::8abd270f-cd9a-416a-a5ca-885e5a67d823" providerId="AD" clId="Web-{8BC6DFE6-DDA4-43AF-EADE-AD9F1DB9BE83}" dt="2022-12-19T20:34:17.196" v="4"/>
          <ac:spMkLst>
            <pc:docMk/>
            <pc:sldMk cId="534467323" sldId="268"/>
            <ac:spMk id="32" creationId="{5487A8E9-0BBC-B645-838D-23A5B6C42F17}"/>
          </ac:spMkLst>
        </pc:spChg>
        <pc:spChg chg="add">
          <ac:chgData name="Verónica Villa Marchant" userId="S::veronica.villa@liceojga.onmicrosoft.com::8abd270f-cd9a-416a-a5ca-885e5a67d823" providerId="AD" clId="Web-{8BC6DFE6-DDA4-43AF-EADE-AD9F1DB9BE83}" dt="2022-12-19T20:34:17.196" v="4"/>
          <ac:spMkLst>
            <pc:docMk/>
            <pc:sldMk cId="534467323" sldId="268"/>
            <ac:spMk id="34" creationId="{58948E94-51E1-DD44-B615-1907C1B4609D}"/>
          </ac:spMkLst>
        </pc:spChg>
        <pc:picChg chg="add mod">
          <ac:chgData name="Verónica Villa Marchant" userId="S::veronica.villa@liceojga.onmicrosoft.com::8abd270f-cd9a-416a-a5ca-885e5a67d823" providerId="AD" clId="Web-{8BC6DFE6-DDA4-43AF-EADE-AD9F1DB9BE83}" dt="2022-12-19T20:34:30.728" v="5" actId="1076"/>
          <ac:picMkLst>
            <pc:docMk/>
            <pc:sldMk cId="534467323" sldId="268"/>
            <ac:picMk id="2" creationId="{2F9CCEBB-049C-D5E7-67A6-AE68C3D979C4}"/>
          </ac:picMkLst>
        </pc:picChg>
        <pc:picChg chg="del">
          <ac:chgData name="Verónica Villa Marchant" userId="S::veronica.villa@liceojga.onmicrosoft.com::8abd270f-cd9a-416a-a5ca-885e5a67d823" providerId="AD" clId="Web-{8BC6DFE6-DDA4-43AF-EADE-AD9F1DB9BE83}" dt="2022-12-19T20:33:51.680" v="2"/>
          <ac:picMkLst>
            <pc:docMk/>
            <pc:sldMk cId="534467323" sldId="268"/>
            <ac:picMk id="4" creationId="{9C0D4D4F-8BC4-3ECF-9ACF-66901A416780}"/>
          </ac:picMkLst>
        </pc:picChg>
      </pc:sldChg>
      <pc:sldChg chg="addSp delSp modSp mod setBg">
        <pc:chgData name="Verónica Villa Marchant" userId="S::veronica.villa@liceojga.onmicrosoft.com::8abd270f-cd9a-416a-a5ca-885e5a67d823" providerId="AD" clId="Web-{8BC6DFE6-DDA4-43AF-EADE-AD9F1DB9BE83}" dt="2022-12-19T20:39:45.986" v="15"/>
        <pc:sldMkLst>
          <pc:docMk/>
          <pc:sldMk cId="2170371451" sldId="269"/>
        </pc:sldMkLst>
        <pc:spChg chg="del">
          <ac:chgData name="Verónica Villa Marchant" userId="S::veronica.villa@liceojga.onmicrosoft.com::8abd270f-cd9a-416a-a5ca-885e5a67d823" providerId="AD" clId="Web-{8BC6DFE6-DDA4-43AF-EADE-AD9F1DB9BE83}" dt="2022-12-19T20:05:10.210" v="0"/>
          <ac:spMkLst>
            <pc:docMk/>
            <pc:sldMk cId="2170371451" sldId="269"/>
            <ac:spMk id="2" creationId="{7AC3A5F4-B996-D5B0-7135-1DC4BE8FC9AA}"/>
          </ac:spMkLst>
        </pc:spChg>
        <pc:spChg chg="del mod">
          <ac:chgData name="Verónica Villa Marchant" userId="S::veronica.villa@liceojga.onmicrosoft.com::8abd270f-cd9a-416a-a5ca-885e5a67d823" providerId="AD" clId="Web-{8BC6DFE6-DDA4-43AF-EADE-AD9F1DB9BE83}" dt="2022-12-19T20:39:40.673" v="14"/>
          <ac:spMkLst>
            <pc:docMk/>
            <pc:sldMk cId="2170371451" sldId="269"/>
            <ac:spMk id="3" creationId="{B7F77EC9-4F1C-8757-ABA0-8FB475D9305C}"/>
          </ac:spMkLst>
        </pc:spChg>
        <pc:spChg chg="add">
          <ac:chgData name="Verónica Villa Marchant" userId="S::veronica.villa@liceojga.onmicrosoft.com::8abd270f-cd9a-416a-a5ca-885e5a67d823" providerId="AD" clId="Web-{8BC6DFE6-DDA4-43AF-EADE-AD9F1DB9BE83}" dt="2022-12-19T20:39:45.986" v="15"/>
          <ac:spMkLst>
            <pc:docMk/>
            <pc:sldMk cId="2170371451" sldId="269"/>
            <ac:spMk id="7" creationId="{DB8D5541-7726-BA46-8BFA-BF6AA8D42BD7}"/>
          </ac:spMkLst>
        </pc:spChg>
        <pc:spChg chg="add">
          <ac:chgData name="Verónica Villa Marchant" userId="S::veronica.villa@liceojga.onmicrosoft.com::8abd270f-cd9a-416a-a5ca-885e5a67d823" providerId="AD" clId="Web-{8BC6DFE6-DDA4-43AF-EADE-AD9F1DB9BE83}" dt="2022-12-19T20:39:45.986" v="15"/>
          <ac:spMkLst>
            <pc:docMk/>
            <pc:sldMk cId="2170371451" sldId="269"/>
            <ac:spMk id="9" creationId="{97F434CF-7503-CE4F-8426-C312C6315AD0}"/>
          </ac:spMkLst>
        </pc:spChg>
        <pc:spChg chg="add">
          <ac:chgData name="Verónica Villa Marchant" userId="S::veronica.villa@liceojga.onmicrosoft.com::8abd270f-cd9a-416a-a5ca-885e5a67d823" providerId="AD" clId="Web-{8BC6DFE6-DDA4-43AF-EADE-AD9F1DB9BE83}" dt="2022-12-19T20:39:45.986" v="15"/>
          <ac:spMkLst>
            <pc:docMk/>
            <pc:sldMk cId="2170371451" sldId="269"/>
            <ac:spMk id="11" creationId="{FEDBFB2F-FE34-E349-9484-C275FBE31614}"/>
          </ac:spMkLst>
        </pc:spChg>
        <pc:spChg chg="add">
          <ac:chgData name="Verónica Villa Marchant" userId="S::veronica.villa@liceojga.onmicrosoft.com::8abd270f-cd9a-416a-a5ca-885e5a67d823" providerId="AD" clId="Web-{8BC6DFE6-DDA4-43AF-EADE-AD9F1DB9BE83}" dt="2022-12-19T20:39:45.986" v="15"/>
          <ac:spMkLst>
            <pc:docMk/>
            <pc:sldMk cId="2170371451" sldId="269"/>
            <ac:spMk id="13" creationId="{F6747103-26DE-C441-9AEF-B6F786FC1104}"/>
          </ac:spMkLst>
        </pc:spChg>
        <pc:spChg chg="add">
          <ac:chgData name="Verónica Villa Marchant" userId="S::veronica.villa@liceojga.onmicrosoft.com::8abd270f-cd9a-416a-a5ca-885e5a67d823" providerId="AD" clId="Web-{8BC6DFE6-DDA4-43AF-EADE-AD9F1DB9BE83}" dt="2022-12-19T20:39:45.986" v="15"/>
          <ac:spMkLst>
            <pc:docMk/>
            <pc:sldMk cId="2170371451" sldId="269"/>
            <ac:spMk id="15" creationId="{FE2AAEE2-FB25-044E-8D65-9194739B9BF9}"/>
          </ac:spMkLst>
        </pc:spChg>
        <pc:spChg chg="add">
          <ac:chgData name="Verónica Villa Marchant" userId="S::veronica.villa@liceojga.onmicrosoft.com::8abd270f-cd9a-416a-a5ca-885e5a67d823" providerId="AD" clId="Web-{8BC6DFE6-DDA4-43AF-EADE-AD9F1DB9BE83}" dt="2022-12-19T20:39:45.986" v="15"/>
          <ac:spMkLst>
            <pc:docMk/>
            <pc:sldMk cId="2170371451" sldId="269"/>
            <ac:spMk id="17" creationId="{C5CBD23B-E519-9949-AB52-F9A703F478D7}"/>
          </ac:spMkLst>
        </pc:spChg>
        <pc:picChg chg="add mod ord">
          <ac:chgData name="Verónica Villa Marchant" userId="S::veronica.villa@liceojga.onmicrosoft.com::8abd270f-cd9a-416a-a5ca-885e5a67d823" providerId="AD" clId="Web-{8BC6DFE6-DDA4-43AF-EADE-AD9F1DB9BE83}" dt="2022-12-19T20:39:45.986" v="15"/>
          <ac:picMkLst>
            <pc:docMk/>
            <pc:sldMk cId="2170371451" sldId="269"/>
            <ac:picMk id="2" creationId="{F304015D-1E50-2E55-F7FE-3B7DC7D45F0F}"/>
          </ac:picMkLst>
        </pc:picChg>
      </pc:sldChg>
      <pc:sldChg chg="modSp add ord replId">
        <pc:chgData name="Verónica Villa Marchant" userId="S::veronica.villa@liceojga.onmicrosoft.com::8abd270f-cd9a-416a-a5ca-885e5a67d823" providerId="AD" clId="Web-{8BC6DFE6-DDA4-43AF-EADE-AD9F1DB9BE83}" dt="2022-12-19T20:40:32.159" v="16" actId="20577"/>
        <pc:sldMkLst>
          <pc:docMk/>
          <pc:sldMk cId="4178850017" sldId="270"/>
        </pc:sldMkLst>
        <pc:spChg chg="mod">
          <ac:chgData name="Verónica Villa Marchant" userId="S::veronica.villa@liceojga.onmicrosoft.com::8abd270f-cd9a-416a-a5ca-885e5a67d823" providerId="AD" clId="Web-{8BC6DFE6-DDA4-43AF-EADE-AD9F1DB9BE83}" dt="2022-12-19T20:40:32.159" v="16" actId="20577"/>
          <ac:spMkLst>
            <pc:docMk/>
            <pc:sldMk cId="4178850017" sldId="270"/>
            <ac:spMk id="3" creationId="{B7F77EC9-4F1C-8757-ABA0-8FB475D9305C}"/>
          </ac:spMkLst>
        </pc:spChg>
      </pc:sldChg>
      <pc:sldChg chg="addSp delSp modSp add mod ord replId setBg">
        <pc:chgData name="Verónica Villa Marchant" userId="S::veronica.villa@liceojga.onmicrosoft.com::8abd270f-cd9a-416a-a5ca-885e5a67d823" providerId="AD" clId="Web-{8BC6DFE6-DDA4-43AF-EADE-AD9F1DB9BE83}" dt="2022-12-19T20:38:25.015" v="13"/>
        <pc:sldMkLst>
          <pc:docMk/>
          <pc:sldMk cId="4244575530" sldId="271"/>
        </pc:sldMkLst>
        <pc:spChg chg="del">
          <ac:chgData name="Verónica Villa Marchant" userId="S::veronica.villa@liceojga.onmicrosoft.com::8abd270f-cd9a-416a-a5ca-885e5a67d823" providerId="AD" clId="Web-{8BC6DFE6-DDA4-43AF-EADE-AD9F1DB9BE83}" dt="2022-12-19T20:38:09.358" v="8"/>
          <ac:spMkLst>
            <pc:docMk/>
            <pc:sldMk cId="4244575530" sldId="271"/>
            <ac:spMk id="3" creationId="{B7F77EC9-4F1C-8757-ABA0-8FB475D9305C}"/>
          </ac:spMkLst>
        </pc:spChg>
        <pc:spChg chg="add">
          <ac:chgData name="Verónica Villa Marchant" userId="S::veronica.villa@liceojga.onmicrosoft.com::8abd270f-cd9a-416a-a5ca-885e5a67d823" providerId="AD" clId="Web-{8BC6DFE6-DDA4-43AF-EADE-AD9F1DB9BE83}" dt="2022-12-19T20:38:12.562" v="9"/>
          <ac:spMkLst>
            <pc:docMk/>
            <pc:sldMk cId="4244575530" sldId="271"/>
            <ac:spMk id="7" creationId="{DB8D5541-7726-BA46-8BFA-BF6AA8D42BD7}"/>
          </ac:spMkLst>
        </pc:spChg>
        <pc:spChg chg="add">
          <ac:chgData name="Verónica Villa Marchant" userId="S::veronica.villa@liceojga.onmicrosoft.com::8abd270f-cd9a-416a-a5ca-885e5a67d823" providerId="AD" clId="Web-{8BC6DFE6-DDA4-43AF-EADE-AD9F1DB9BE83}" dt="2022-12-19T20:38:12.562" v="9"/>
          <ac:spMkLst>
            <pc:docMk/>
            <pc:sldMk cId="4244575530" sldId="271"/>
            <ac:spMk id="9" creationId="{97F434CF-7503-CE4F-8426-C312C6315AD0}"/>
          </ac:spMkLst>
        </pc:spChg>
        <pc:spChg chg="add">
          <ac:chgData name="Verónica Villa Marchant" userId="S::veronica.villa@liceojga.onmicrosoft.com::8abd270f-cd9a-416a-a5ca-885e5a67d823" providerId="AD" clId="Web-{8BC6DFE6-DDA4-43AF-EADE-AD9F1DB9BE83}" dt="2022-12-19T20:38:12.562" v="9"/>
          <ac:spMkLst>
            <pc:docMk/>
            <pc:sldMk cId="4244575530" sldId="271"/>
            <ac:spMk id="11" creationId="{FEDBFB2F-FE34-E349-9484-C275FBE31614}"/>
          </ac:spMkLst>
        </pc:spChg>
        <pc:spChg chg="add">
          <ac:chgData name="Verónica Villa Marchant" userId="S::veronica.villa@liceojga.onmicrosoft.com::8abd270f-cd9a-416a-a5ca-885e5a67d823" providerId="AD" clId="Web-{8BC6DFE6-DDA4-43AF-EADE-AD9F1DB9BE83}" dt="2022-12-19T20:38:12.562" v="9"/>
          <ac:spMkLst>
            <pc:docMk/>
            <pc:sldMk cId="4244575530" sldId="271"/>
            <ac:spMk id="13" creationId="{F6747103-26DE-C441-9AEF-B6F786FC1104}"/>
          </ac:spMkLst>
        </pc:spChg>
        <pc:spChg chg="add">
          <ac:chgData name="Verónica Villa Marchant" userId="S::veronica.villa@liceojga.onmicrosoft.com::8abd270f-cd9a-416a-a5ca-885e5a67d823" providerId="AD" clId="Web-{8BC6DFE6-DDA4-43AF-EADE-AD9F1DB9BE83}" dt="2022-12-19T20:38:12.562" v="9"/>
          <ac:spMkLst>
            <pc:docMk/>
            <pc:sldMk cId="4244575530" sldId="271"/>
            <ac:spMk id="15" creationId="{FE2AAEE2-FB25-044E-8D65-9194739B9BF9}"/>
          </ac:spMkLst>
        </pc:spChg>
        <pc:spChg chg="add">
          <ac:chgData name="Verónica Villa Marchant" userId="S::veronica.villa@liceojga.onmicrosoft.com::8abd270f-cd9a-416a-a5ca-885e5a67d823" providerId="AD" clId="Web-{8BC6DFE6-DDA4-43AF-EADE-AD9F1DB9BE83}" dt="2022-12-19T20:38:12.562" v="9"/>
          <ac:spMkLst>
            <pc:docMk/>
            <pc:sldMk cId="4244575530" sldId="271"/>
            <ac:spMk id="17" creationId="{C5CBD23B-E519-9949-AB52-F9A703F478D7}"/>
          </ac:spMkLst>
        </pc:spChg>
        <pc:picChg chg="add mod ord">
          <ac:chgData name="Verónica Villa Marchant" userId="S::veronica.villa@liceojga.onmicrosoft.com::8abd270f-cd9a-416a-a5ca-885e5a67d823" providerId="AD" clId="Web-{8BC6DFE6-DDA4-43AF-EADE-AD9F1DB9BE83}" dt="2022-12-19T20:38:17.187" v="10" actId="1076"/>
          <ac:picMkLst>
            <pc:docMk/>
            <pc:sldMk cId="4244575530" sldId="271"/>
            <ac:picMk id="2" creationId="{89DDF61F-740E-A9F6-DD1E-D59A2AEBBDF5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396220A2-3719-4C88-BEC6-D85464DD00E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FE7F27-2662-43F6-B052-8899EDE03B6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36F8C3-AA81-4E15-877A-9FD96AB82D17}" type="datetimeFigureOut">
              <a:rPr lang="es-ES" smtClean="0"/>
              <a:t>01/06/2023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DD079AF-5F4C-4691-899B-98C7B0BD900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5F8AE69-314E-47C5-A1F7-0FFB0373867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F4BF42-734C-4FC5-8C2C-167BCC6750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262942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noProof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13FA5B-05DC-473C-8C97-F3293A49B41A}" type="datetimeFigureOut">
              <a:rPr lang="es-ES" noProof="0" smtClean="0"/>
              <a:t>01/06/2023</a:t>
            </a:fld>
            <a:endParaRPr lang="es-ES" noProof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noProof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los estilos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41D3E8-ADE8-4E11-B73D-9565CAA5C054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531604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41D3E8-ADE8-4E11-B73D-9565CAA5C054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36518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41D3E8-ADE8-4E11-B73D-9565CAA5C054}" type="slidenum">
              <a:rPr lang="es-ES" smtClean="0"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120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>
            <a:extLst>
              <a:ext uri="{FF2B5EF4-FFF2-40B4-BE49-F238E27FC236}">
                <a16:creationId xmlns:a16="http://schemas.microsoft.com/office/drawing/2014/main" id="{1D227D51-204B-ED48-AF9A-0BE9633FE04A}"/>
              </a:ext>
            </a:extLst>
          </p:cNvPr>
          <p:cNvSpPr/>
          <p:nvPr/>
        </p:nvSpPr>
        <p:spPr>
          <a:xfrm>
            <a:off x="5224243" y="1096772"/>
            <a:ext cx="6503180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Cross 49">
            <a:extLst>
              <a:ext uri="{FF2B5EF4-FFF2-40B4-BE49-F238E27FC236}">
                <a16:creationId xmlns:a16="http://schemas.microsoft.com/office/drawing/2014/main" id="{57A23F45-CDAE-8A40-8DE7-92A0BBC119B7}"/>
              </a:ext>
            </a:extLst>
          </p:cNvPr>
          <p:cNvSpPr/>
          <p:nvPr/>
        </p:nvSpPr>
        <p:spPr>
          <a:xfrm>
            <a:off x="5016811" y="5624450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68546383-CCC4-544B-B0D8-DE78DE39BB78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5D1728-714F-2942-A0D1-82FF9419B4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7106" y="1625608"/>
            <a:ext cx="8035342" cy="2722164"/>
          </a:xfrm>
        </p:spPr>
        <p:txBody>
          <a:bodyPr anchor="b"/>
          <a:lstStyle>
            <a:lvl1pPr algn="l">
              <a:defRPr sz="8000" spc="-15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D072D4-1496-3347-BBF8-5879DF263B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7106" y="4466845"/>
            <a:ext cx="8035342" cy="882904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EFC724-B499-364B-AEB5-B6517F6AD5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97105" y="5708747"/>
            <a:ext cx="3882843" cy="365125"/>
          </a:xfrm>
        </p:spPr>
        <p:txBody>
          <a:bodyPr/>
          <a:lstStyle>
            <a:lvl1pPr>
              <a:defRPr sz="1400"/>
            </a:lvl1pPr>
          </a:lstStyle>
          <a:p>
            <a:fld id="{73C3BD54-29B9-3D42-B178-776ED395AA85}" type="datetimeFigureOut">
              <a:rPr lang="en-US" smtClean="0"/>
              <a:pPr/>
              <a:t>6/1/2023</a:t>
            </a:fld>
            <a:endParaRPr lang="en-US" sz="140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33889C-A4E9-B24E-818F-46A1124C5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40F50F-250E-6D45-AEBC-2573FED0C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578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>
            <a:extLst>
              <a:ext uri="{FF2B5EF4-FFF2-40B4-BE49-F238E27FC236}">
                <a16:creationId xmlns:a16="http://schemas.microsoft.com/office/drawing/2014/main" id="{9F6C0E12-251D-EA44-BF81-4ABDFBB94321}"/>
              </a:ext>
            </a:extLst>
          </p:cNvPr>
          <p:cNvSpPr/>
          <p:nvPr/>
        </p:nvSpPr>
        <p:spPr>
          <a:xfrm>
            <a:off x="7087169" y="1096772"/>
            <a:ext cx="4652226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DC5FF4-095A-114E-87B6-73C7ADFF9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1E6EC9-9650-2042-8581-5B4082F941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4A0800-B373-3B40-B187-30AFE44CD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0A4C1C-C790-B449-8C06-78E8303F9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43E620-F86B-F447-AB06-DDAB39192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‹Nº›</a:t>
            </a:fld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0487CB5-43E0-974C-9DDC-252A8A37107F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ross 9">
            <a:extLst>
              <a:ext uri="{FF2B5EF4-FFF2-40B4-BE49-F238E27FC236}">
                <a16:creationId xmlns:a16="http://schemas.microsoft.com/office/drawing/2014/main" id="{E9CB83EF-4143-5A45-9B3A-9E70DD50253B}"/>
              </a:ext>
            </a:extLst>
          </p:cNvPr>
          <p:cNvSpPr/>
          <p:nvPr/>
        </p:nvSpPr>
        <p:spPr>
          <a:xfrm>
            <a:off x="11415183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507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09DF801-FF8E-6247-9065-D9304CD609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355667" y="1204722"/>
            <a:ext cx="1853360" cy="467664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0E2615-7E4D-AB47-ACE6-236D716D7D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73667" y="1204722"/>
            <a:ext cx="8274047" cy="46969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1F0223-5AC9-374E-BD0C-344F67E2A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BEDD42-54A1-E648-8829-140EC4C57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8FDF8F-8DBC-8A47-8000-5BA35DF9F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‹Nº›</a:t>
            </a:fld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F2CE2A98-5154-A544-BE2A-FDC0811C19A0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DC4EC832-8181-5643-8A62-117E43F0E498}"/>
              </a:ext>
            </a:extLst>
          </p:cNvPr>
          <p:cNvSpPr/>
          <p:nvPr/>
        </p:nvSpPr>
        <p:spPr>
          <a:xfrm>
            <a:off x="-1" y="1096772"/>
            <a:ext cx="263565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ross 9">
            <a:extLst>
              <a:ext uri="{FF2B5EF4-FFF2-40B4-BE49-F238E27FC236}">
                <a16:creationId xmlns:a16="http://schemas.microsoft.com/office/drawing/2014/main" id="{24AF3281-BC22-374D-A461-8B3181F600AA}"/>
              </a:ext>
            </a:extLst>
          </p:cNvPr>
          <p:cNvSpPr/>
          <p:nvPr/>
        </p:nvSpPr>
        <p:spPr>
          <a:xfrm>
            <a:off x="5824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174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>
            <a:extLst>
              <a:ext uri="{FF2B5EF4-FFF2-40B4-BE49-F238E27FC236}">
                <a16:creationId xmlns:a16="http://schemas.microsoft.com/office/drawing/2014/main" id="{9F291BE0-7A7E-D04F-974F-9F4577FB2F46}"/>
              </a:ext>
            </a:extLst>
          </p:cNvPr>
          <p:cNvSpPr/>
          <p:nvPr/>
        </p:nvSpPr>
        <p:spPr>
          <a:xfrm>
            <a:off x="6163735" y="1096772"/>
            <a:ext cx="5571066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Cross 49">
            <a:extLst>
              <a:ext uri="{FF2B5EF4-FFF2-40B4-BE49-F238E27FC236}">
                <a16:creationId xmlns:a16="http://schemas.microsoft.com/office/drawing/2014/main" id="{BD33FF1F-6094-0B4A-A3E4-6B0D9283DB44}"/>
              </a:ext>
            </a:extLst>
          </p:cNvPr>
          <p:cNvSpPr/>
          <p:nvPr/>
        </p:nvSpPr>
        <p:spPr>
          <a:xfrm>
            <a:off x="11529484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B78A6D9C-C7A5-414B-8CB7-E31470D7D280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21D850E-6310-C04D-8CAC-B7FA9F332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5B7FB3-5DFC-6547-9567-C0ABE874C6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27D2DB-A7B1-204E-8416-E938952BC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324BA1-E2D0-1E4B-9DB3-664FE2733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AE64B2-36E4-5A4E-A78A-A629829A3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202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>
            <a:extLst>
              <a:ext uri="{FF2B5EF4-FFF2-40B4-BE49-F238E27FC236}">
                <a16:creationId xmlns:a16="http://schemas.microsoft.com/office/drawing/2014/main" id="{C97F6C6D-13AE-FD40-841C-4AB96460C390}"/>
              </a:ext>
            </a:extLst>
          </p:cNvPr>
          <p:cNvSpPr/>
          <p:nvPr/>
        </p:nvSpPr>
        <p:spPr>
          <a:xfrm>
            <a:off x="4291015" y="1096772"/>
            <a:ext cx="7436404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Cross 49">
            <a:extLst>
              <a:ext uri="{FF2B5EF4-FFF2-40B4-BE49-F238E27FC236}">
                <a16:creationId xmlns:a16="http://schemas.microsoft.com/office/drawing/2014/main" id="{24E27617-2112-2342-9FF1-39F2A241CCCC}"/>
              </a:ext>
            </a:extLst>
          </p:cNvPr>
          <p:cNvSpPr/>
          <p:nvPr/>
        </p:nvSpPr>
        <p:spPr>
          <a:xfrm>
            <a:off x="4086371" y="5624450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C33CE582-7AFE-D048-B5BC-212A12A28F25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9EAEF4-E84F-CF40-B27B-01E1D2AFC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1881951"/>
            <a:ext cx="7335836" cy="1987707"/>
          </a:xfrm>
        </p:spPr>
        <p:txBody>
          <a:bodyPr anchor="b"/>
          <a:lstStyle>
            <a:lvl1pPr>
              <a:defRPr sz="6000" spc="-15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87B7E1-CC48-2441-975D-F1A5412B8A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49" y="3869661"/>
            <a:ext cx="7335836" cy="94846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526218-1FCF-7A4D-B138-D1B1DE91A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984204-038C-FD4B-8E1C-0A9967BF2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359AB9-E1C6-C841-B423-FD2BB13C3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343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B057A-C120-5E4E-BB74-223EB6D00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9EB7BE-6258-C84C-8242-9865D1361C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65111" y="2691637"/>
            <a:ext cx="4946643" cy="31897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3D23CD-80DB-5740-AE68-76414CA31A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76903" y="2691637"/>
            <a:ext cx="4946639" cy="31897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FE0921-9102-1440-B315-778888723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7802F-1937-2F43-8FF4-846135D6F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609C72-E794-4F4F-8E09-D4883EED7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‹Nº›</a:t>
            </a:fld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FFEFA3E2-0F30-664C-AAE4-DE6526B5C716}"/>
              </a:ext>
            </a:extLst>
          </p:cNvPr>
          <p:cNvSpPr/>
          <p:nvPr/>
        </p:nvSpPr>
        <p:spPr>
          <a:xfrm>
            <a:off x="11738231" y="1096772"/>
            <a:ext cx="453769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0C3D7AFF-BC7E-BA41-9C64-B5F9619C0EA1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ross 10">
            <a:extLst>
              <a:ext uri="{FF2B5EF4-FFF2-40B4-BE49-F238E27FC236}">
                <a16:creationId xmlns:a16="http://schemas.microsoft.com/office/drawing/2014/main" id="{671D2311-E9B8-F041-A7B8-D5696903F22A}"/>
              </a:ext>
            </a:extLst>
          </p:cNvPr>
          <p:cNvSpPr/>
          <p:nvPr/>
        </p:nvSpPr>
        <p:spPr>
          <a:xfrm>
            <a:off x="11531286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751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9CA91-F119-0244-888A-95539A84D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10" y="1204721"/>
            <a:ext cx="8266175" cy="144475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8A3EAC-4422-D548-8D7F-E9944566FB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11" y="2691638"/>
            <a:ext cx="4946644" cy="82391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140CA2-88A9-CC42-A375-8B87E47CC5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5111" y="3515550"/>
            <a:ext cx="4946644" cy="23662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5F960C-714E-2E4A-8141-A88F38274E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76866" y="2691162"/>
            <a:ext cx="4946644" cy="82391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97BC24-C907-EC4B-872D-17429A6577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76866" y="3515074"/>
            <a:ext cx="4946644" cy="23662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E2A045-4283-3C47-B125-68CF3B19F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BC25BC-2C98-574D-BCCD-E36CAB07F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A5C95A-7789-E042-8471-D442D9BB5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‹Nº›</a:t>
            </a:fld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3DF1BA5B-EDD8-B648-8A3E-E2B3570B1EA0}"/>
              </a:ext>
            </a:extLst>
          </p:cNvPr>
          <p:cNvSpPr/>
          <p:nvPr/>
        </p:nvSpPr>
        <p:spPr>
          <a:xfrm>
            <a:off x="11738231" y="1096772"/>
            <a:ext cx="453769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D7476360-629C-DE48-85B7-F4BE6CC457DB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ross 13">
            <a:extLst>
              <a:ext uri="{FF2B5EF4-FFF2-40B4-BE49-F238E27FC236}">
                <a16:creationId xmlns:a16="http://schemas.microsoft.com/office/drawing/2014/main" id="{C5F6C588-FC1B-3147-AFA1-CD7D76C5AEAC}"/>
              </a:ext>
            </a:extLst>
          </p:cNvPr>
          <p:cNvSpPr/>
          <p:nvPr/>
        </p:nvSpPr>
        <p:spPr>
          <a:xfrm>
            <a:off x="11531286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676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15401-5318-7045-8AE3-B1A99F2D8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E2F55F-EB76-AE49-B554-12B65B636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CB6E6E-D81E-C44A-AC54-CBE0134C1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E025B9-9F46-3049-9977-0119B96D3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‹Nº›</a:t>
            </a:fld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65760068-EADA-2B4B-9819-CF981184FAEB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81DA7622-137E-184A-A93C-8DBB10318AE6}"/>
              </a:ext>
            </a:extLst>
          </p:cNvPr>
          <p:cNvSpPr/>
          <p:nvPr/>
        </p:nvSpPr>
        <p:spPr>
          <a:xfrm>
            <a:off x="11738231" y="1096772"/>
            <a:ext cx="453769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9" name="Cross 8">
            <a:extLst>
              <a:ext uri="{FF2B5EF4-FFF2-40B4-BE49-F238E27FC236}">
                <a16:creationId xmlns:a16="http://schemas.microsoft.com/office/drawing/2014/main" id="{54FB0990-6F8D-B048-8309-19B0D1A41033}"/>
              </a:ext>
            </a:extLst>
          </p:cNvPr>
          <p:cNvSpPr/>
          <p:nvPr/>
        </p:nvSpPr>
        <p:spPr>
          <a:xfrm>
            <a:off x="11531286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41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AF81DD-2B1F-3444-8023-DD52318FE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927EE3-DAA3-D948-B8FD-48417540B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4532D4-FFBF-6C47-A6C9-D55196D91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‹Nº›</a:t>
            </a:fld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DB8D5541-7726-BA46-8BFA-BF6AA8D42BD7}"/>
              </a:ext>
            </a:extLst>
          </p:cNvPr>
          <p:cNvSpPr/>
          <p:nvPr/>
        </p:nvSpPr>
        <p:spPr>
          <a:xfrm>
            <a:off x="-1" y="1096772"/>
            <a:ext cx="263565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Cross 47">
            <a:extLst>
              <a:ext uri="{FF2B5EF4-FFF2-40B4-BE49-F238E27FC236}">
                <a16:creationId xmlns:a16="http://schemas.microsoft.com/office/drawing/2014/main" id="{97F434CF-7503-CE4F-8426-C312C6315AD0}"/>
              </a:ext>
            </a:extLst>
          </p:cNvPr>
          <p:cNvSpPr/>
          <p:nvPr/>
        </p:nvSpPr>
        <p:spPr>
          <a:xfrm>
            <a:off x="5824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FEDBFB2F-FE34-E349-9484-C275FBE31614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227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2DCFD-BEE6-AC49-BABD-D8B89C3B6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49" y="1203800"/>
            <a:ext cx="4114800" cy="107721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1DE035-8260-4443-B1D9-A9C8D58403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1813" y="1508252"/>
            <a:ext cx="5606518" cy="404588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C1AA53-7507-D04B-9B8E-6A4F7122EC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5149" y="2368295"/>
            <a:ext cx="4114800" cy="318583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56E11F-3003-0745-ACAB-FAA4E676E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BC11A6-59AC-FE45-8A1C-9DDC00582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D6F51E-1A94-034C-BBEE-C26A3AF0E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‹Nº›</a:t>
            </a:fld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50B7D330-76C0-224C-9C3C-27C4D2B0DDB4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35464D55-5C51-844B-A38A-8143590FB934}"/>
              </a:ext>
            </a:extLst>
          </p:cNvPr>
          <p:cNvSpPr/>
          <p:nvPr/>
        </p:nvSpPr>
        <p:spPr>
          <a:xfrm>
            <a:off x="-1" y="1096772"/>
            <a:ext cx="263565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ross 10">
            <a:extLst>
              <a:ext uri="{FF2B5EF4-FFF2-40B4-BE49-F238E27FC236}">
                <a16:creationId xmlns:a16="http://schemas.microsoft.com/office/drawing/2014/main" id="{FD988250-C554-DE44-B887-57D0B2AA8E37}"/>
              </a:ext>
            </a:extLst>
          </p:cNvPr>
          <p:cNvSpPr/>
          <p:nvPr/>
        </p:nvSpPr>
        <p:spPr>
          <a:xfrm>
            <a:off x="5824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924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86C7C-36AD-9A4E-8524-8F44E8839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49" y="1203800"/>
            <a:ext cx="4114800" cy="107721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015248-4C80-3348-A8A9-6C9F5D32FC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31151" y="1096772"/>
            <a:ext cx="6096270" cy="5761228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4B3083-CA16-C54A-B130-7BEE6DF9D8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5149" y="2370666"/>
            <a:ext cx="4114800" cy="318346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3C6EB5-D7D1-E247-B9D7-D319E5AAB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FBF6CC-F5C4-9847-BADB-8B7441C8F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63FE4-B2F5-7741-B517-533F1C98C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‹Nº›</a:t>
            </a:fld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AB80A771-7D8E-0F4A-93A3-B977667D338E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2C9320FA-0E3A-2749-9085-DF30FA26F4BD}"/>
              </a:ext>
            </a:extLst>
          </p:cNvPr>
          <p:cNvSpPr/>
          <p:nvPr/>
        </p:nvSpPr>
        <p:spPr>
          <a:xfrm>
            <a:off x="-1" y="1096772"/>
            <a:ext cx="263565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ross 10">
            <a:extLst>
              <a:ext uri="{FF2B5EF4-FFF2-40B4-BE49-F238E27FC236}">
                <a16:creationId xmlns:a16="http://schemas.microsoft.com/office/drawing/2014/main" id="{5A3DF5D0-8A2C-A049-9132-EE1EF7D014D4}"/>
              </a:ext>
            </a:extLst>
          </p:cNvPr>
          <p:cNvSpPr/>
          <p:nvPr/>
        </p:nvSpPr>
        <p:spPr>
          <a:xfrm>
            <a:off x="5824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949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952BFD-D607-6845-9C7B-1C8D3B4EE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49" y="1204721"/>
            <a:ext cx="8267296" cy="14465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BB52FF-3B04-8245-BF0B-89C9E29336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50" y="2691638"/>
            <a:ext cx="8267296" cy="31885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A99BFE-CBDD-C344-A21E-44A52F11B6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65149" y="594969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lang="en-US" sz="1050" smtClean="0">
                <a:latin typeface="+mn-lt"/>
              </a:defRPr>
            </a:lvl1pPr>
          </a:lstStyle>
          <a:p>
            <a:fld id="{73C3BD54-29B9-3D42-B178-776ED395AA85}" type="datetimeFigureOut">
              <a:rPr lang="en-US" smtClean="0"/>
              <a:pPr/>
              <a:t>6/1/2023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C371C0-3DCE-0743-946F-C7540DD789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65150" y="543179"/>
            <a:ext cx="4114800" cy="246888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lang="en-US" sz="1050"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E32ADB-4517-194F-8B4B-A9D26B3C02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13024" y="511175"/>
            <a:ext cx="914400" cy="310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>
                <a:solidFill>
                  <a:schemeClr val="tx1"/>
                </a:solidFill>
                <a:latin typeface="+mn-lt"/>
              </a:defRPr>
            </a:lvl1pPr>
          </a:lstStyle>
          <a:p>
            <a:fld id="{86BB3423-611C-6944-BA94-F2572F36241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579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System Font Regular"/>
        <a:buChar char="–"/>
        <a:defRPr sz="2400" b="0" i="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System Font Regular"/>
        <a:buChar char="–"/>
        <a:defRPr sz="2000" b="0" i="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System Font Regular"/>
        <a:buChar char="–"/>
        <a:defRPr sz="1800" b="0" i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System Font Regular"/>
        <a:buChar char="–"/>
        <a:defRPr sz="1600" b="0" 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System Font Regular"/>
        <a:buChar char="–"/>
        <a:defRPr sz="1600" b="0" 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17">
            <a:extLst>
              <a:ext uri="{FF2B5EF4-FFF2-40B4-BE49-F238E27FC236}">
                <a16:creationId xmlns:a16="http://schemas.microsoft.com/office/drawing/2014/main" id="{6CA2C65D-0168-1245-86C8-62A8A6F7B81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562614" y="1625608"/>
            <a:ext cx="4655719" cy="2722164"/>
          </a:xfrm>
        </p:spPr>
        <p:txBody>
          <a:bodyPr rtlCol="0">
            <a:normAutofit/>
          </a:bodyPr>
          <a:lstStyle/>
          <a:p>
            <a:r>
              <a:rPr lang="es-ES" dirty="0"/>
              <a:t>ANÁLISIS</a:t>
            </a:r>
            <a:br>
              <a:rPr lang="es-ES" dirty="0"/>
            </a:br>
            <a:r>
              <a:rPr lang="es-ES" dirty="0"/>
              <a:t>E. MEDIA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562614" y="4466845"/>
            <a:ext cx="4655719" cy="882904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s-ES" sz="3600" dirty="0"/>
              <a:t>PRUEBAS GLOBALES</a:t>
            </a:r>
            <a:endParaRPr lang="es-ES" sz="3600"/>
          </a:p>
          <a:p>
            <a:pPr>
              <a:lnSpc>
                <a:spcPct val="90000"/>
              </a:lnSpc>
            </a:pPr>
            <a:endParaRPr lang="es-ES"/>
          </a:p>
        </p:txBody>
      </p:sp>
      <p:pic>
        <p:nvPicPr>
          <p:cNvPr id="4" name="Picture 3" descr="Un patrón de acuarela abstracto azul sobre un fondo blanco">
            <a:extLst>
              <a:ext uri="{FF2B5EF4-FFF2-40B4-BE49-F238E27FC236}">
                <a16:creationId xmlns:a16="http://schemas.microsoft.com/office/drawing/2014/main" id="{29BD17ED-3811-610B-1FFF-B6E5AA95983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882" r="25347" b="-1"/>
          <a:stretch/>
        </p:blipFill>
        <p:spPr>
          <a:xfrm>
            <a:off x="20" y="10"/>
            <a:ext cx="6038037" cy="6857990"/>
          </a:xfrm>
          <a:prstGeom prst="rect">
            <a:avLst/>
          </a:prstGeom>
        </p:spPr>
      </p:pic>
      <p:sp>
        <p:nvSpPr>
          <p:cNvPr id="32" name="Cross 19">
            <a:extLst>
              <a:ext uri="{FF2B5EF4-FFF2-40B4-BE49-F238E27FC236}">
                <a16:creationId xmlns:a16="http://schemas.microsoft.com/office/drawing/2014/main" id="{12E8ED90-6D42-AE40-963A-3924EE2073F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30625" y="5623560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21">
            <a:extLst>
              <a:ext uri="{FF2B5EF4-FFF2-40B4-BE49-F238E27FC236}">
                <a16:creationId xmlns:a16="http://schemas.microsoft.com/office/drawing/2014/main" id="{755E9273-3717-C94C-9BFF-75E87E47C4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08262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C48D64-A64A-339F-5A9B-888DBC846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REFLEXIONES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BC1975-327E-FA83-E143-863C4DB6C9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50" y="2289072"/>
            <a:ext cx="9230579" cy="3591152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Font typeface="Wingdings"/>
              <a:buChar char="ü"/>
            </a:pPr>
            <a:r>
              <a:rPr lang="es-ES" dirty="0"/>
              <a:t>No se observó una revisión exhaustiva de los instrumentos de evaluación (docente)</a:t>
            </a:r>
          </a:p>
          <a:p>
            <a:pPr>
              <a:buFont typeface="Wingdings"/>
              <a:buChar char="ü"/>
            </a:pPr>
            <a:r>
              <a:rPr lang="es-ES" dirty="0"/>
              <a:t>En algunos casos no hubo ajuste a lo solicitado desde UTP (pruebas aplicadas/temario)</a:t>
            </a:r>
          </a:p>
          <a:p>
            <a:pPr>
              <a:buFont typeface="Wingdings"/>
              <a:buChar char="ü"/>
            </a:pPr>
            <a:r>
              <a:rPr lang="es-ES" dirty="0"/>
              <a:t> La nota de corte incidió en el alto número de reclamos (estudiantes-apoderados)</a:t>
            </a:r>
          </a:p>
          <a:p>
            <a:pPr>
              <a:buFont typeface="Wingdings"/>
              <a:buChar char="ü"/>
            </a:pPr>
            <a:r>
              <a:rPr lang="es-ES" dirty="0"/>
              <a:t>Es la instalación de una práctica que apunta a la mejora de los aprendizajes</a:t>
            </a:r>
          </a:p>
        </p:txBody>
      </p:sp>
    </p:spTree>
    <p:extLst>
      <p:ext uri="{BB962C8B-B14F-4D97-AF65-F5344CB8AC3E}">
        <p14:creationId xmlns:p14="http://schemas.microsoft.com/office/powerpoint/2010/main" val="766332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14F048CC-17C9-B246-BF2A-29E51AD1C6E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 descr="Un patrón de acuarela abstracto azul sobre un fondo blanco">
            <a:extLst>
              <a:ext uri="{FF2B5EF4-FFF2-40B4-BE49-F238E27FC236}">
                <a16:creationId xmlns:a16="http://schemas.microsoft.com/office/drawing/2014/main" id="{29BD17ED-3811-610B-1FFF-B6E5AA95983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7865" b="7865"/>
          <a:stretch/>
        </p:blipFill>
        <p:spPr>
          <a:xfrm>
            <a:off x="20" y="-43122"/>
            <a:ext cx="12191980" cy="6857990"/>
          </a:xfrm>
          <a:prstGeom prst="rect">
            <a:avLst/>
          </a:prstGeom>
        </p:spPr>
      </p:pic>
      <p:sp>
        <p:nvSpPr>
          <p:cNvPr id="40" name="Rectangle">
            <a:extLst>
              <a:ext uri="{FF2B5EF4-FFF2-40B4-BE49-F238E27FC236}">
                <a16:creationId xmlns:a16="http://schemas.microsoft.com/office/drawing/2014/main" id="{7D2808A8-88EA-594B-9B2E-FD41A1C75C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92780" y="4238244"/>
            <a:ext cx="7334060" cy="2619754"/>
          </a:xfrm>
          <a:prstGeom prst="rect">
            <a:avLst/>
          </a:prstGeom>
          <a:gradFill flip="none" rotWithShape="1">
            <a:gsLst>
              <a:gs pos="32000">
                <a:schemeClr val="bg1">
                  <a:alpha val="67000"/>
                </a:schemeClr>
              </a:gs>
              <a:gs pos="0">
                <a:schemeClr val="bg1">
                  <a:alpha val="55000"/>
                </a:schemeClr>
              </a:gs>
              <a:gs pos="99000">
                <a:schemeClr val="bg1">
                  <a:alpha val="55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/>
            <a:endParaRPr sz="2600" cap="all" dirty="0">
              <a:solidFill>
                <a:srgbClr val="FFFFFF"/>
              </a:solidFill>
              <a:sym typeface="Avenir Next"/>
            </a:endParaRPr>
          </a:p>
        </p:txBody>
      </p:sp>
      <p:sp>
        <p:nvSpPr>
          <p:cNvPr id="42" name="Cross 41">
            <a:extLst>
              <a:ext uri="{FF2B5EF4-FFF2-40B4-BE49-F238E27FC236}">
                <a16:creationId xmlns:a16="http://schemas.microsoft.com/office/drawing/2014/main" id="{7DBD7E48-E652-0E49-8812-18A94BA9591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1940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C53E2C7F-F4FF-A94D-ACAE-82823EC88FE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814931" y="4717262"/>
            <a:ext cx="6662195" cy="1353255"/>
          </a:xfrm>
        </p:spPr>
        <p:txBody>
          <a:bodyPr rtlCol="0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s-ES" sz="4400" dirty="0"/>
              <a:t>ANÁLISIS</a:t>
            </a:r>
            <a:br>
              <a:rPr lang="es-ES" sz="4400" dirty="0"/>
            </a:br>
            <a:r>
              <a:rPr lang="es-ES" sz="4400" dirty="0"/>
              <a:t>RENDIMIENTO  ACADÉMICO</a:t>
            </a:r>
          </a:p>
        </p:txBody>
      </p:sp>
    </p:spTree>
    <p:extLst>
      <p:ext uri="{BB962C8B-B14F-4D97-AF65-F5344CB8AC3E}">
        <p14:creationId xmlns:p14="http://schemas.microsoft.com/office/powerpoint/2010/main" val="8758702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DB8D5541-7726-BA46-8BFA-BF6AA8D42BD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096772"/>
            <a:ext cx="263565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Cross 25">
            <a:extLst>
              <a:ext uri="{FF2B5EF4-FFF2-40B4-BE49-F238E27FC236}">
                <a16:creationId xmlns:a16="http://schemas.microsoft.com/office/drawing/2014/main" id="{97F434CF-7503-CE4F-8426-C312C6315A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24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EDBFB2F-FE34-E349-9484-C275FBE3161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671C725B-C3AC-DD41-8D28-B407D74071B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Imagen 2" descr="Una captura de pantalla de una computadora&#10;&#10;Descripción generada automáticamente">
            <a:extLst>
              <a:ext uri="{FF2B5EF4-FFF2-40B4-BE49-F238E27FC236}">
                <a16:creationId xmlns:a16="http://schemas.microsoft.com/office/drawing/2014/main" id="{2F9CCEBB-049C-D5E7-67A6-AE68C3D979C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216" r="2" b="907"/>
          <a:stretch/>
        </p:blipFill>
        <p:spPr>
          <a:xfrm>
            <a:off x="507708" y="306017"/>
            <a:ext cx="11270224" cy="5761228"/>
          </a:xfrm>
          <a:prstGeom prst="rect">
            <a:avLst/>
          </a:prstGeom>
        </p:spPr>
      </p:pic>
      <p:sp>
        <p:nvSpPr>
          <p:cNvPr id="32" name="Cross 31">
            <a:extLst>
              <a:ext uri="{FF2B5EF4-FFF2-40B4-BE49-F238E27FC236}">
                <a16:creationId xmlns:a16="http://schemas.microsoft.com/office/drawing/2014/main" id="{5487A8E9-0BBC-B645-838D-23A5B6C42F1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2736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8948E94-51E1-DD44-B615-1907C1B4609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46732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B8D5541-7726-BA46-8BFA-BF6AA8D42BD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096772"/>
            <a:ext cx="263565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ross 8">
            <a:extLst>
              <a:ext uri="{FF2B5EF4-FFF2-40B4-BE49-F238E27FC236}">
                <a16:creationId xmlns:a16="http://schemas.microsoft.com/office/drawing/2014/main" id="{97F434CF-7503-CE4F-8426-C312C6315A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24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EDBFB2F-FE34-E349-9484-C275FBE3161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F6747103-26DE-C441-9AEF-B6F786FC11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Imagen 3" descr="Gráfico&#10;&#10;Descripción generada automáticamente">
            <a:extLst>
              <a:ext uri="{FF2B5EF4-FFF2-40B4-BE49-F238E27FC236}">
                <a16:creationId xmlns:a16="http://schemas.microsoft.com/office/drawing/2014/main" id="{89DDF61F-740E-A9F6-DD1E-D59A2AEBBDF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/>
          <a:stretch/>
        </p:blipFill>
        <p:spPr>
          <a:xfrm>
            <a:off x="20" y="359444"/>
            <a:ext cx="12191980" cy="6857990"/>
          </a:xfrm>
          <a:prstGeom prst="rect">
            <a:avLst/>
          </a:prstGeom>
        </p:spPr>
      </p:pic>
      <p:sp>
        <p:nvSpPr>
          <p:cNvPr id="15" name="Cross 14">
            <a:extLst>
              <a:ext uri="{FF2B5EF4-FFF2-40B4-BE49-F238E27FC236}">
                <a16:creationId xmlns:a16="http://schemas.microsoft.com/office/drawing/2014/main" id="{FE2AAEE2-FB25-044E-8D65-9194739B9BF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4250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5CBD23B-E519-9949-AB52-F9A703F478D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57553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B8D5541-7726-BA46-8BFA-BF6AA8D42BD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096772"/>
            <a:ext cx="263565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ross 8">
            <a:extLst>
              <a:ext uri="{FF2B5EF4-FFF2-40B4-BE49-F238E27FC236}">
                <a16:creationId xmlns:a16="http://schemas.microsoft.com/office/drawing/2014/main" id="{97F434CF-7503-CE4F-8426-C312C6315A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24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EDBFB2F-FE34-E349-9484-C275FBE3161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F6747103-26DE-C441-9AEF-B6F786FC11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Imagen 3" descr="Tabla&#10;&#10;Descripción generada automáticamente">
            <a:extLst>
              <a:ext uri="{FF2B5EF4-FFF2-40B4-BE49-F238E27FC236}">
                <a16:creationId xmlns:a16="http://schemas.microsoft.com/office/drawing/2014/main" id="{F304015D-1E50-2E55-F7FE-3B7DC7D45F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5" name="Cross 14">
            <a:extLst>
              <a:ext uri="{FF2B5EF4-FFF2-40B4-BE49-F238E27FC236}">
                <a16:creationId xmlns:a16="http://schemas.microsoft.com/office/drawing/2014/main" id="{FE2AAEE2-FB25-044E-8D65-9194739B9BF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4250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5CBD23B-E519-9949-AB52-F9A703F478D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37145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8D9BA8-1563-57DC-A8E5-2495E3278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REFLEXIÓN FINAL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69C49B5-47F5-1CBE-481E-48036BEC09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5867" y="2274695"/>
            <a:ext cx="8267296" cy="3576774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>
              <a:buFont typeface="Wingdings"/>
              <a:buChar char="ü"/>
            </a:pPr>
            <a:r>
              <a:rPr lang="es-ES" dirty="0"/>
              <a:t>El cierre del año estuvo marcado por la inquietud frente a la aplicación de un nuevo instrumento de evaluación</a:t>
            </a:r>
          </a:p>
          <a:p>
            <a:pPr>
              <a:buFont typeface="Wingdings"/>
              <a:buChar char="ü"/>
            </a:pPr>
            <a:r>
              <a:rPr lang="es-ES" dirty="0"/>
              <a:t>Porcentaje de pruebas globales con calificación insuficiente: entre el 21% y 76%</a:t>
            </a:r>
          </a:p>
          <a:p>
            <a:pPr>
              <a:buFont typeface="Wingdings"/>
              <a:buChar char="ü"/>
            </a:pPr>
            <a:r>
              <a:rPr lang="es-ES" dirty="0"/>
              <a:t> Sólo el 3,6% de los estudiantes con calificación insuficiente vio afectado el resultado final de la asignatura</a:t>
            </a:r>
          </a:p>
          <a:p>
            <a:pPr>
              <a:buFont typeface="Wingdings"/>
              <a:buChar char="ü"/>
            </a:pPr>
            <a:r>
              <a:rPr lang="es-ES" dirty="0"/>
              <a:t>A pesar de la aplicación de P. Globales, se observa una disminución en el % de estudiantes reprobados</a:t>
            </a:r>
          </a:p>
          <a:p>
            <a:pPr>
              <a:buFont typeface="Wingdings"/>
              <a:buChar char="ü"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33098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DB8D5541-7726-BA46-8BFA-BF6AA8D42BD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096772"/>
            <a:ext cx="263565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Cross 25">
            <a:extLst>
              <a:ext uri="{FF2B5EF4-FFF2-40B4-BE49-F238E27FC236}">
                <a16:creationId xmlns:a16="http://schemas.microsoft.com/office/drawing/2014/main" id="{97F434CF-7503-CE4F-8426-C312C6315A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24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EDBFB2F-FE34-E349-9484-C275FBE3161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F6747103-26DE-C441-9AEF-B6F786FC11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n 4" descr="Gráfico, Gráfico circular&#10;&#10;Descripción generada automáticamente">
            <a:extLst>
              <a:ext uri="{FF2B5EF4-FFF2-40B4-BE49-F238E27FC236}">
                <a16:creationId xmlns:a16="http://schemas.microsoft.com/office/drawing/2014/main" id="{FCC2F9FC-09D9-BF36-B3CB-A08C045C94F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32" name="Cross 31">
            <a:extLst>
              <a:ext uri="{FF2B5EF4-FFF2-40B4-BE49-F238E27FC236}">
                <a16:creationId xmlns:a16="http://schemas.microsoft.com/office/drawing/2014/main" id="{FE2AAEE2-FB25-044E-8D65-9194739B9BF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4250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C5CBD23B-E519-9949-AB52-F9A703F478D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32457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B8D5541-7726-BA46-8BFA-BF6AA8D42BD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096772"/>
            <a:ext cx="263565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ross 10">
            <a:extLst>
              <a:ext uri="{FF2B5EF4-FFF2-40B4-BE49-F238E27FC236}">
                <a16:creationId xmlns:a16="http://schemas.microsoft.com/office/drawing/2014/main" id="{97F434CF-7503-CE4F-8426-C312C6315A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24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EDBFB2F-FE34-E349-9484-C275FBE3161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F6747103-26DE-C441-9AEF-B6F786FC11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n 4" descr="Gráfico, Gráfico circular&#10;&#10;Descripción generada automáticamente">
            <a:extLst>
              <a:ext uri="{FF2B5EF4-FFF2-40B4-BE49-F238E27FC236}">
                <a16:creationId xmlns:a16="http://schemas.microsoft.com/office/drawing/2014/main" id="{E19AFCB6-4694-C1D5-D9EB-E4B86017F3F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53459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B8D5541-7726-BA46-8BFA-BF6AA8D42BD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096772"/>
            <a:ext cx="263565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ross 10">
            <a:extLst>
              <a:ext uri="{FF2B5EF4-FFF2-40B4-BE49-F238E27FC236}">
                <a16:creationId xmlns:a16="http://schemas.microsoft.com/office/drawing/2014/main" id="{97F434CF-7503-CE4F-8426-C312C6315A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24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EDBFB2F-FE34-E349-9484-C275FBE3161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671C725B-C3AC-DD41-8D28-B407D74071B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n 4" descr="Gráfico, Gráfico circular&#10;&#10;Descripción generada automáticamente">
            <a:extLst>
              <a:ext uri="{FF2B5EF4-FFF2-40B4-BE49-F238E27FC236}">
                <a16:creationId xmlns:a16="http://schemas.microsoft.com/office/drawing/2014/main" id="{53695BE7-441A-171E-E748-7661C79E268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9122" r="2" b="2"/>
          <a:stretch/>
        </p:blipFill>
        <p:spPr>
          <a:xfrm>
            <a:off x="464576" y="780470"/>
            <a:ext cx="11270224" cy="5761228"/>
          </a:xfrm>
          <a:prstGeom prst="rect">
            <a:avLst/>
          </a:prstGeom>
        </p:spPr>
      </p:pic>
      <p:sp>
        <p:nvSpPr>
          <p:cNvPr id="17" name="Cross 16">
            <a:extLst>
              <a:ext uri="{FF2B5EF4-FFF2-40B4-BE49-F238E27FC236}">
                <a16:creationId xmlns:a16="http://schemas.microsoft.com/office/drawing/2014/main" id="{5487A8E9-0BBC-B645-838D-23A5B6C42F1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2736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8948E94-51E1-DD44-B615-1907C1B4609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22547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B8D5541-7726-BA46-8BFA-BF6AA8D42BD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096772"/>
            <a:ext cx="263565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ross 10">
            <a:extLst>
              <a:ext uri="{FF2B5EF4-FFF2-40B4-BE49-F238E27FC236}">
                <a16:creationId xmlns:a16="http://schemas.microsoft.com/office/drawing/2014/main" id="{97F434CF-7503-CE4F-8426-C312C6315A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24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EDBFB2F-FE34-E349-9484-C275FBE3161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671C725B-C3AC-DD41-8D28-B407D74071B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n 4" descr="Gráfico, Gráfico circular&#10;&#10;Descripción generada automáticamente">
            <a:extLst>
              <a:ext uri="{FF2B5EF4-FFF2-40B4-BE49-F238E27FC236}">
                <a16:creationId xmlns:a16="http://schemas.microsoft.com/office/drawing/2014/main" id="{A0ADECEA-CF16-C99E-C94B-1FC3A913595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167" r="2" b="3956"/>
          <a:stretch/>
        </p:blipFill>
        <p:spPr>
          <a:xfrm>
            <a:off x="464576" y="780470"/>
            <a:ext cx="11270224" cy="5761228"/>
          </a:xfrm>
          <a:prstGeom prst="rect">
            <a:avLst/>
          </a:prstGeom>
        </p:spPr>
      </p:pic>
      <p:sp>
        <p:nvSpPr>
          <p:cNvPr id="17" name="Cross 16">
            <a:extLst>
              <a:ext uri="{FF2B5EF4-FFF2-40B4-BE49-F238E27FC236}">
                <a16:creationId xmlns:a16="http://schemas.microsoft.com/office/drawing/2014/main" id="{5487A8E9-0BBC-B645-838D-23A5B6C42F1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2736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8948E94-51E1-DD44-B615-1907C1B4609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2894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B8D5541-7726-BA46-8BFA-BF6AA8D42BD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096772"/>
            <a:ext cx="263565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ross 10">
            <a:extLst>
              <a:ext uri="{FF2B5EF4-FFF2-40B4-BE49-F238E27FC236}">
                <a16:creationId xmlns:a16="http://schemas.microsoft.com/office/drawing/2014/main" id="{97F434CF-7503-CE4F-8426-C312C6315A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24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EDBFB2F-FE34-E349-9484-C275FBE3161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671C725B-C3AC-DD41-8D28-B407D74071B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n 4" descr="Gráfico, Gráfico circular&#10;&#10;Descripción generada automáticamente">
            <a:extLst>
              <a:ext uri="{FF2B5EF4-FFF2-40B4-BE49-F238E27FC236}">
                <a16:creationId xmlns:a16="http://schemas.microsoft.com/office/drawing/2014/main" id="{73A9F953-ECA3-5332-2509-3476F95607A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379" r="2" b="4744"/>
          <a:stretch/>
        </p:blipFill>
        <p:spPr>
          <a:xfrm>
            <a:off x="464576" y="1096772"/>
            <a:ext cx="11270224" cy="5761228"/>
          </a:xfrm>
          <a:prstGeom prst="rect">
            <a:avLst/>
          </a:prstGeom>
        </p:spPr>
      </p:pic>
      <p:sp>
        <p:nvSpPr>
          <p:cNvPr id="17" name="Cross 16">
            <a:extLst>
              <a:ext uri="{FF2B5EF4-FFF2-40B4-BE49-F238E27FC236}">
                <a16:creationId xmlns:a16="http://schemas.microsoft.com/office/drawing/2014/main" id="{5487A8E9-0BBC-B645-838D-23A5B6C42F1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2736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8948E94-51E1-DD44-B615-1907C1B4609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74077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B8D5541-7726-BA46-8BFA-BF6AA8D42BD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096772"/>
            <a:ext cx="263565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ross 8">
            <a:extLst>
              <a:ext uri="{FF2B5EF4-FFF2-40B4-BE49-F238E27FC236}">
                <a16:creationId xmlns:a16="http://schemas.microsoft.com/office/drawing/2014/main" id="{97F434CF-7503-CE4F-8426-C312C6315A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24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EDBFB2F-FE34-E349-9484-C275FBE3161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671C725B-C3AC-DD41-8D28-B407D74071B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Imagen 2" descr="Gráfico, Gráfico de barras&#10;&#10;Descripción generada automáticamente">
            <a:extLst>
              <a:ext uri="{FF2B5EF4-FFF2-40B4-BE49-F238E27FC236}">
                <a16:creationId xmlns:a16="http://schemas.microsoft.com/office/drawing/2014/main" id="{D3FD91B0-C138-E59A-E86E-778D33B6799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" b="9123"/>
          <a:stretch/>
        </p:blipFill>
        <p:spPr>
          <a:xfrm>
            <a:off x="464576" y="679829"/>
            <a:ext cx="11270224" cy="5761228"/>
          </a:xfrm>
          <a:prstGeom prst="rect">
            <a:avLst/>
          </a:prstGeom>
        </p:spPr>
      </p:pic>
      <p:sp>
        <p:nvSpPr>
          <p:cNvPr id="15" name="Cross 14">
            <a:extLst>
              <a:ext uri="{FF2B5EF4-FFF2-40B4-BE49-F238E27FC236}">
                <a16:creationId xmlns:a16="http://schemas.microsoft.com/office/drawing/2014/main" id="{5487A8E9-0BBC-B645-838D-23A5B6C42F1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2736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8948E94-51E1-DD44-B615-1907C1B4609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142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B8D5541-7726-BA46-8BFA-BF6AA8D42BD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096772"/>
            <a:ext cx="263565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ross 8">
            <a:extLst>
              <a:ext uri="{FF2B5EF4-FFF2-40B4-BE49-F238E27FC236}">
                <a16:creationId xmlns:a16="http://schemas.microsoft.com/office/drawing/2014/main" id="{97F434CF-7503-CE4F-8426-C312C6315A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24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EDBFB2F-FE34-E349-9484-C275FBE3161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671C725B-C3AC-DD41-8D28-B407D74071B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Imagen 2" descr="Gráfico, Gráfico de barras&#10;&#10;Descripción generada automáticamente">
            <a:extLst>
              <a:ext uri="{FF2B5EF4-FFF2-40B4-BE49-F238E27FC236}">
                <a16:creationId xmlns:a16="http://schemas.microsoft.com/office/drawing/2014/main" id="{223915BF-5F8F-C916-CBB4-828DBE46CC1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" b="9123"/>
          <a:stretch/>
        </p:blipFill>
        <p:spPr>
          <a:xfrm>
            <a:off x="464576" y="794848"/>
            <a:ext cx="11270224" cy="5761228"/>
          </a:xfrm>
          <a:prstGeom prst="rect">
            <a:avLst/>
          </a:prstGeom>
        </p:spPr>
      </p:pic>
      <p:sp>
        <p:nvSpPr>
          <p:cNvPr id="15" name="Cross 14">
            <a:extLst>
              <a:ext uri="{FF2B5EF4-FFF2-40B4-BE49-F238E27FC236}">
                <a16:creationId xmlns:a16="http://schemas.microsoft.com/office/drawing/2014/main" id="{5487A8E9-0BBC-B645-838D-23A5B6C42F1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2736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8948E94-51E1-DD44-B615-1907C1B4609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22599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DB8D5541-7726-BA46-8BFA-BF6AA8D42BD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096772"/>
            <a:ext cx="263565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Cross 23">
            <a:extLst>
              <a:ext uri="{FF2B5EF4-FFF2-40B4-BE49-F238E27FC236}">
                <a16:creationId xmlns:a16="http://schemas.microsoft.com/office/drawing/2014/main" id="{97F434CF-7503-CE4F-8426-C312C6315A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24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EDBFB2F-FE34-E349-9484-C275FBE3161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671C725B-C3AC-DD41-8D28-B407D74071B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Imagen 3" descr="Gráfico, Gráfico circular&#10;&#10;Descripción generada automáticamente">
            <a:extLst>
              <a:ext uri="{FF2B5EF4-FFF2-40B4-BE49-F238E27FC236}">
                <a16:creationId xmlns:a16="http://schemas.microsoft.com/office/drawing/2014/main" id="{C5C65ADF-3A0C-66CE-CF92-1B62075A8DF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828" r="2" b="3295"/>
          <a:stretch/>
        </p:blipFill>
        <p:spPr>
          <a:xfrm>
            <a:off x="464576" y="837980"/>
            <a:ext cx="11270224" cy="5761228"/>
          </a:xfrm>
          <a:prstGeom prst="rect">
            <a:avLst/>
          </a:prstGeom>
        </p:spPr>
      </p:pic>
      <p:sp>
        <p:nvSpPr>
          <p:cNvPr id="30" name="Cross 29">
            <a:extLst>
              <a:ext uri="{FF2B5EF4-FFF2-40B4-BE49-F238E27FC236}">
                <a16:creationId xmlns:a16="http://schemas.microsoft.com/office/drawing/2014/main" id="{5487A8E9-0BBC-B645-838D-23A5B6C42F1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2736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8948E94-51E1-DD44-B615-1907C1B4609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26176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MadridVTI">
  <a:themeElements>
    <a:clrScheme name="AnalogousFromDarkSeedLeftStep">
      <a:dk1>
        <a:srgbClr val="000000"/>
      </a:dk1>
      <a:lt1>
        <a:srgbClr val="FFFFFF"/>
      </a:lt1>
      <a:dk2>
        <a:srgbClr val="1B2830"/>
      </a:dk2>
      <a:lt2>
        <a:srgbClr val="F1F3F0"/>
      </a:lt2>
      <a:accent1>
        <a:srgbClr val="A529E7"/>
      </a:accent1>
      <a:accent2>
        <a:srgbClr val="5830D9"/>
      </a:accent2>
      <a:accent3>
        <a:srgbClr val="294BE7"/>
      </a:accent3>
      <a:accent4>
        <a:srgbClr val="1788D5"/>
      </a:accent4>
      <a:accent5>
        <a:srgbClr val="22BFBD"/>
      </a:accent5>
      <a:accent6>
        <a:srgbClr val="16C67A"/>
      </a:accent6>
      <a:hlink>
        <a:srgbClr val="3897A8"/>
      </a:hlink>
      <a:folHlink>
        <a:srgbClr val="7F7F7F"/>
      </a:folHlink>
    </a:clrScheme>
    <a:fontScheme name="Madrid">
      <a:majorFont>
        <a:latin typeface="Seaford Display"/>
        <a:ea typeface=""/>
        <a:cs typeface=""/>
      </a:majorFont>
      <a:minorFont>
        <a:latin typeface="Tenori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ridVTI" id="{5F675924-ADDD-6B4C-A2D4-69150D1F0C16}" vid="{BEA84270-19BD-7342-8ABF-EFF1668AF117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TF00001241</Template>
  <TotalTime>229</TotalTime>
  <Words>72</Words>
  <Application>Microsoft Office PowerPoint</Application>
  <PresentationFormat>Panorámica</PresentationFormat>
  <Paragraphs>15</Paragraphs>
  <Slides>15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3" baseType="lpstr">
      <vt:lpstr>Arial</vt:lpstr>
      <vt:lpstr>Avenir Next</vt:lpstr>
      <vt:lpstr>Calibri</vt:lpstr>
      <vt:lpstr>Seaford Display</vt:lpstr>
      <vt:lpstr>System Font Regular</vt:lpstr>
      <vt:lpstr>Tenorite</vt:lpstr>
      <vt:lpstr>Wingdings</vt:lpstr>
      <vt:lpstr>MadridVTI</vt:lpstr>
      <vt:lpstr>ANÁLISIS E. MEDIA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REFLEXIONES</vt:lpstr>
      <vt:lpstr>ANÁLISIS RENDIMIENTO  ACADÉMICO</vt:lpstr>
      <vt:lpstr>Presentación de PowerPoint</vt:lpstr>
      <vt:lpstr>Presentación de PowerPoint</vt:lpstr>
      <vt:lpstr>Presentación de PowerPoint</vt:lpstr>
      <vt:lpstr>REFLEXIÓN FINAL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Maria Rojas</dc:creator>
  <cp:lastModifiedBy>Mini Pro 5</cp:lastModifiedBy>
  <cp:revision>244</cp:revision>
  <dcterms:created xsi:type="dcterms:W3CDTF">2022-12-16T16:24:45Z</dcterms:created>
  <dcterms:modified xsi:type="dcterms:W3CDTF">2023-06-01T20:14:06Z</dcterms:modified>
</cp:coreProperties>
</file>