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Open Sans Light Bold" panose="020B0604020202020204" charset="0"/>
      <p:regular r:id="rId19"/>
    </p:embeddedFont>
    <p:embeddedFont>
      <p:font typeface="Open Sans Bold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8.png"/><Relationship Id="rId4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8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09522" y="1130609"/>
            <a:ext cx="10628043" cy="7159325"/>
          </a:xfrm>
          <a:custGeom>
            <a:avLst/>
            <a:gdLst/>
            <a:ahLst/>
            <a:cxnLst/>
            <a:rect l="l" t="t" r="r" b="b"/>
            <a:pathLst>
              <a:path w="10628043" h="7159325">
                <a:moveTo>
                  <a:pt x="0" y="0"/>
                </a:moveTo>
                <a:lnTo>
                  <a:pt x="10628043" y="0"/>
                </a:lnTo>
                <a:lnTo>
                  <a:pt x="10628043" y="7159325"/>
                </a:lnTo>
                <a:lnTo>
                  <a:pt x="0" y="71593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b="-89410"/>
            </a:stretch>
          </a:blipFill>
        </p:spPr>
      </p:sp>
      <p:sp>
        <p:nvSpPr>
          <p:cNvPr id="3" name="Freeform 3"/>
          <p:cNvSpPr/>
          <p:nvPr/>
        </p:nvSpPr>
        <p:spPr>
          <a:xfrm rot="-5184127">
            <a:off x="109626" y="3384694"/>
            <a:ext cx="3621024" cy="4114800"/>
          </a:xfrm>
          <a:custGeom>
            <a:avLst/>
            <a:gdLst/>
            <a:ahLst/>
            <a:cxnLst/>
            <a:rect l="l" t="t" r="r" b="b"/>
            <a:pathLst>
              <a:path w="3621024" h="4114800">
                <a:moveTo>
                  <a:pt x="0" y="0"/>
                </a:moveTo>
                <a:lnTo>
                  <a:pt x="3621024" y="0"/>
                </a:lnTo>
                <a:lnTo>
                  <a:pt x="36210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237565" y="-658599"/>
            <a:ext cx="2021735" cy="3731389"/>
          </a:xfrm>
          <a:custGeom>
            <a:avLst/>
            <a:gdLst/>
            <a:ahLst/>
            <a:cxnLst/>
            <a:rect l="l" t="t" r="r" b="b"/>
            <a:pathLst>
              <a:path w="2021735" h="3731389">
                <a:moveTo>
                  <a:pt x="0" y="0"/>
                </a:moveTo>
                <a:lnTo>
                  <a:pt x="2021735" y="0"/>
                </a:lnTo>
                <a:lnTo>
                  <a:pt x="2021735" y="3731389"/>
                </a:lnTo>
                <a:lnTo>
                  <a:pt x="0" y="37313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7378147"/>
            <a:ext cx="4187015" cy="2351883"/>
          </a:xfrm>
          <a:custGeom>
            <a:avLst/>
            <a:gdLst/>
            <a:ahLst/>
            <a:cxnLst/>
            <a:rect l="l" t="t" r="r" b="b"/>
            <a:pathLst>
              <a:path w="4187015" h="2351883">
                <a:moveTo>
                  <a:pt x="0" y="0"/>
                </a:moveTo>
                <a:lnTo>
                  <a:pt x="4187015" y="0"/>
                </a:lnTo>
                <a:lnTo>
                  <a:pt x="4187015" y="2351883"/>
                </a:lnTo>
                <a:lnTo>
                  <a:pt x="0" y="23518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033893" y="3372691"/>
            <a:ext cx="8220214" cy="2541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58"/>
              </a:lnSpc>
            </a:pPr>
            <a:r>
              <a:rPr lang="en-US" sz="7327">
                <a:solidFill>
                  <a:srgbClr val="000000"/>
                </a:solidFill>
                <a:latin typeface="Open Sans Light Bold"/>
              </a:rPr>
              <a:t>CUENTA PÚBLICA </a:t>
            </a:r>
          </a:p>
          <a:p>
            <a:pPr algn="ctr">
              <a:lnSpc>
                <a:spcPts val="10258"/>
              </a:lnSpc>
            </a:pPr>
            <a:r>
              <a:rPr lang="en-US" sz="7327">
                <a:solidFill>
                  <a:srgbClr val="000000"/>
                </a:solidFill>
                <a:latin typeface="Open Sans Light Bold"/>
              </a:rPr>
              <a:t>2022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47611" y="850851"/>
            <a:ext cx="1143000" cy="14382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8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97714" y="1028700"/>
            <a:ext cx="5519910" cy="7359879"/>
          </a:xfrm>
          <a:custGeom>
            <a:avLst/>
            <a:gdLst/>
            <a:ahLst/>
            <a:cxnLst/>
            <a:rect l="l" t="t" r="r" b="b"/>
            <a:pathLst>
              <a:path w="5519910" h="7359879">
                <a:moveTo>
                  <a:pt x="0" y="0"/>
                </a:moveTo>
                <a:lnTo>
                  <a:pt x="5519909" y="0"/>
                </a:lnTo>
                <a:lnTo>
                  <a:pt x="5519909" y="7359879"/>
                </a:lnTo>
                <a:lnTo>
                  <a:pt x="0" y="73598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80369" y="1028700"/>
            <a:ext cx="5519910" cy="7359879"/>
          </a:xfrm>
          <a:custGeom>
            <a:avLst/>
            <a:gdLst/>
            <a:ahLst/>
            <a:cxnLst/>
            <a:rect l="l" t="t" r="r" b="b"/>
            <a:pathLst>
              <a:path w="5519910" h="7359879">
                <a:moveTo>
                  <a:pt x="0" y="0"/>
                </a:moveTo>
                <a:lnTo>
                  <a:pt x="5519909" y="0"/>
                </a:lnTo>
                <a:lnTo>
                  <a:pt x="5519909" y="7359879"/>
                </a:lnTo>
                <a:lnTo>
                  <a:pt x="0" y="73598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562747" y="8767127"/>
            <a:ext cx="971639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4800" dirty="0">
                <a:solidFill>
                  <a:srgbClr val="000000"/>
                </a:solidFill>
                <a:latin typeface="Open Sans Bold"/>
              </a:rPr>
              <a:t>TECHO PARA TERCER PORTÓN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8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01959" y="713136"/>
            <a:ext cx="6092491" cy="3247180"/>
          </a:xfrm>
          <a:custGeom>
            <a:avLst/>
            <a:gdLst/>
            <a:ahLst/>
            <a:cxnLst/>
            <a:rect l="l" t="t" r="r" b="b"/>
            <a:pathLst>
              <a:path w="6092491" h="3247180">
                <a:moveTo>
                  <a:pt x="0" y="0"/>
                </a:moveTo>
                <a:lnTo>
                  <a:pt x="6092490" y="0"/>
                </a:lnTo>
                <a:lnTo>
                  <a:pt x="6092490" y="3247180"/>
                </a:lnTo>
                <a:lnTo>
                  <a:pt x="0" y="32471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417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822033" y="7066469"/>
            <a:ext cx="11301259" cy="1412657"/>
          </a:xfrm>
          <a:custGeom>
            <a:avLst/>
            <a:gdLst/>
            <a:ahLst/>
            <a:cxnLst/>
            <a:rect l="l" t="t" r="r" b="b"/>
            <a:pathLst>
              <a:path w="11301259" h="1412657">
                <a:moveTo>
                  <a:pt x="0" y="0"/>
                </a:moveTo>
                <a:lnTo>
                  <a:pt x="11301259" y="0"/>
                </a:lnTo>
                <a:lnTo>
                  <a:pt x="11301259" y="1412658"/>
                </a:lnTo>
                <a:lnTo>
                  <a:pt x="0" y="14126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503721" y="5282712"/>
            <a:ext cx="11937882" cy="931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0"/>
              </a:lnSpc>
            </a:pPr>
            <a:r>
              <a:rPr lang="en-US" sz="5492">
                <a:solidFill>
                  <a:srgbClr val="000000"/>
                </a:solidFill>
                <a:latin typeface="Open Sans Bold"/>
              </a:rPr>
              <a:t>PLATAFORMAS QUE SE UTILIZAN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8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087012" y="1028700"/>
            <a:ext cx="7042117" cy="3444275"/>
          </a:xfrm>
          <a:custGeom>
            <a:avLst/>
            <a:gdLst/>
            <a:ahLst/>
            <a:cxnLst/>
            <a:rect l="l" t="t" r="r" b="b"/>
            <a:pathLst>
              <a:path w="7042117" h="3444275">
                <a:moveTo>
                  <a:pt x="0" y="0"/>
                </a:moveTo>
                <a:lnTo>
                  <a:pt x="7042116" y="0"/>
                </a:lnTo>
                <a:lnTo>
                  <a:pt x="7042116" y="3444275"/>
                </a:lnTo>
                <a:lnTo>
                  <a:pt x="0" y="34442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98636" y="3703986"/>
            <a:ext cx="7838579" cy="5232252"/>
          </a:xfrm>
          <a:custGeom>
            <a:avLst/>
            <a:gdLst/>
            <a:ahLst/>
            <a:cxnLst/>
            <a:rect l="l" t="t" r="r" b="b"/>
            <a:pathLst>
              <a:path w="7838579" h="5232252">
                <a:moveTo>
                  <a:pt x="0" y="0"/>
                </a:moveTo>
                <a:lnTo>
                  <a:pt x="7838580" y="0"/>
                </a:lnTo>
                <a:lnTo>
                  <a:pt x="7838580" y="5232252"/>
                </a:lnTo>
                <a:lnTo>
                  <a:pt x="0" y="52322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729134" y="6510019"/>
            <a:ext cx="7757872" cy="1358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7"/>
              </a:lnSpc>
            </a:pPr>
            <a:r>
              <a:rPr lang="en-US" sz="3905">
                <a:solidFill>
                  <a:srgbClr val="000000"/>
                </a:solidFill>
                <a:latin typeface="Open Sans Bold"/>
              </a:rPr>
              <a:t>INSTALACION DE CÁMARAS DE SEGURIDAD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8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74031" y="1736012"/>
            <a:ext cx="7539707" cy="4855115"/>
          </a:xfrm>
          <a:custGeom>
            <a:avLst/>
            <a:gdLst/>
            <a:ahLst/>
            <a:cxnLst/>
            <a:rect l="l" t="t" r="r" b="b"/>
            <a:pathLst>
              <a:path w="7539707" h="4855115">
                <a:moveTo>
                  <a:pt x="0" y="0"/>
                </a:moveTo>
                <a:lnTo>
                  <a:pt x="7539708" y="0"/>
                </a:lnTo>
                <a:lnTo>
                  <a:pt x="7539708" y="4855115"/>
                </a:lnTo>
                <a:lnTo>
                  <a:pt x="0" y="48551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817818" y="3354397"/>
            <a:ext cx="7592397" cy="4270723"/>
          </a:xfrm>
          <a:custGeom>
            <a:avLst/>
            <a:gdLst/>
            <a:ahLst/>
            <a:cxnLst/>
            <a:rect l="l" t="t" r="r" b="b"/>
            <a:pathLst>
              <a:path w="7592397" h="4270723">
                <a:moveTo>
                  <a:pt x="0" y="0"/>
                </a:moveTo>
                <a:lnTo>
                  <a:pt x="7592398" y="0"/>
                </a:lnTo>
                <a:lnTo>
                  <a:pt x="7592398" y="4270723"/>
                </a:lnTo>
                <a:lnTo>
                  <a:pt x="0" y="42707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0" y="537527"/>
            <a:ext cx="10087770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Open Sans Bold"/>
              </a:rPr>
              <a:t>LABORATORIOS MÓVILES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087770" y="8022864"/>
            <a:ext cx="732244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 Bold"/>
              </a:rPr>
              <a:t>NOTEBOOKS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8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20126" y="2997171"/>
            <a:ext cx="10247747" cy="5485394"/>
          </a:xfrm>
          <a:custGeom>
            <a:avLst/>
            <a:gdLst/>
            <a:ahLst/>
            <a:cxnLst/>
            <a:rect l="l" t="t" r="r" b="b"/>
            <a:pathLst>
              <a:path w="10247747" h="5485394">
                <a:moveTo>
                  <a:pt x="0" y="0"/>
                </a:moveTo>
                <a:lnTo>
                  <a:pt x="10247748" y="0"/>
                </a:lnTo>
                <a:lnTo>
                  <a:pt x="10247748" y="5485394"/>
                </a:lnTo>
                <a:lnTo>
                  <a:pt x="0" y="54853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0027" r="-1891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40418" y="1028700"/>
            <a:ext cx="7315200" cy="1569443"/>
          </a:xfrm>
          <a:custGeom>
            <a:avLst/>
            <a:gdLst/>
            <a:ahLst/>
            <a:cxnLst/>
            <a:rect l="l" t="t" r="r" b="b"/>
            <a:pathLst>
              <a:path w="7315200" h="1569443">
                <a:moveTo>
                  <a:pt x="0" y="0"/>
                </a:moveTo>
                <a:lnTo>
                  <a:pt x="7315200" y="0"/>
                </a:lnTo>
                <a:lnTo>
                  <a:pt x="7315200" y="1569443"/>
                </a:lnTo>
                <a:lnTo>
                  <a:pt x="0" y="15694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499490" y="6839036"/>
            <a:ext cx="1759810" cy="2523025"/>
          </a:xfrm>
          <a:custGeom>
            <a:avLst/>
            <a:gdLst/>
            <a:ahLst/>
            <a:cxnLst/>
            <a:rect l="l" t="t" r="r" b="b"/>
            <a:pathLst>
              <a:path w="1759810" h="2523025">
                <a:moveTo>
                  <a:pt x="0" y="0"/>
                </a:moveTo>
                <a:lnTo>
                  <a:pt x="1759810" y="0"/>
                </a:lnTo>
                <a:lnTo>
                  <a:pt x="1759810" y="2523024"/>
                </a:lnTo>
                <a:lnTo>
                  <a:pt x="0" y="25230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79999" y="952500"/>
            <a:ext cx="13128003" cy="8884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endParaRPr/>
          </a:p>
          <a:p>
            <a:pPr algn="ctr">
              <a:lnSpc>
                <a:spcPts val="5880"/>
              </a:lnSpc>
            </a:pPr>
            <a:endParaRPr/>
          </a:p>
          <a:p>
            <a:pPr algn="ctr">
              <a:lnSpc>
                <a:spcPts val="5880"/>
              </a:lnSpc>
            </a:pPr>
            <a:endParaRPr/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Open Sans Light Bold"/>
              </a:rPr>
              <a:t>El Liceo José Gregorio Argomedo, es un Establecimiento Educacional Particular Subvencionado, con la calidad de gratuito, reconocido según Resolución Exenta N° 00369 del 06/06/1983 por el Ministerio de Educación.</a:t>
            </a:r>
          </a:p>
          <a:p>
            <a:pPr algn="ctr">
              <a:lnSpc>
                <a:spcPts val="5880"/>
              </a:lnSpc>
            </a:pPr>
            <a:endParaRPr lang="en-US" sz="4200">
              <a:solidFill>
                <a:srgbClr val="000000"/>
              </a:solidFill>
              <a:latin typeface="Open Sans Light Bold"/>
            </a:endParaRPr>
          </a:p>
          <a:p>
            <a:pPr algn="ctr">
              <a:lnSpc>
                <a:spcPts val="5880"/>
              </a:lnSpc>
              <a:spcBef>
                <a:spcPct val="0"/>
              </a:spcBef>
            </a:pPr>
            <a:endParaRPr lang="en-US" sz="4200">
              <a:solidFill>
                <a:srgbClr val="000000"/>
              </a:solidFill>
              <a:latin typeface="Open Sans Light Bold"/>
            </a:endParaRPr>
          </a:p>
          <a:p>
            <a:pPr algn="ctr">
              <a:lnSpc>
                <a:spcPts val="5880"/>
              </a:lnSpc>
              <a:spcBef>
                <a:spcPct val="0"/>
              </a:spcBef>
            </a:pPr>
            <a:endParaRPr lang="en-US" sz="4200">
              <a:solidFill>
                <a:srgbClr val="000000"/>
              </a:solidFill>
              <a:latin typeface="Open Sans Light Bold"/>
            </a:endParaRPr>
          </a:p>
          <a:p>
            <a:pPr algn="ctr">
              <a:lnSpc>
                <a:spcPts val="5880"/>
              </a:lnSpc>
              <a:spcBef>
                <a:spcPct val="0"/>
              </a:spcBef>
            </a:pPr>
            <a:endParaRPr lang="en-US" sz="4200">
              <a:solidFill>
                <a:srgbClr val="000000"/>
              </a:solidFill>
              <a:latin typeface="Open Sans Light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8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61776" y="3764136"/>
            <a:ext cx="4067614" cy="2758729"/>
          </a:xfrm>
          <a:custGeom>
            <a:avLst/>
            <a:gdLst/>
            <a:ahLst/>
            <a:cxnLst/>
            <a:rect l="l" t="t" r="r" b="b"/>
            <a:pathLst>
              <a:path w="4067614" h="2758729">
                <a:moveTo>
                  <a:pt x="0" y="0"/>
                </a:moveTo>
                <a:lnTo>
                  <a:pt x="4067615" y="0"/>
                </a:lnTo>
                <a:lnTo>
                  <a:pt x="4067615" y="2758728"/>
                </a:lnTo>
                <a:lnTo>
                  <a:pt x="0" y="27587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010272" y="1480081"/>
            <a:ext cx="3478853" cy="1979623"/>
          </a:xfrm>
          <a:custGeom>
            <a:avLst/>
            <a:gdLst/>
            <a:ahLst/>
            <a:cxnLst/>
            <a:rect l="l" t="t" r="r" b="b"/>
            <a:pathLst>
              <a:path w="3478853" h="1979623">
                <a:moveTo>
                  <a:pt x="0" y="0"/>
                </a:moveTo>
                <a:lnTo>
                  <a:pt x="3478853" y="0"/>
                </a:lnTo>
                <a:lnTo>
                  <a:pt x="3478853" y="1979623"/>
                </a:lnTo>
                <a:lnTo>
                  <a:pt x="0" y="19796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000" b="-700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061477" y="1482470"/>
            <a:ext cx="3547254" cy="1977234"/>
          </a:xfrm>
          <a:custGeom>
            <a:avLst/>
            <a:gdLst/>
            <a:ahLst/>
            <a:cxnLst/>
            <a:rect l="l" t="t" r="r" b="b"/>
            <a:pathLst>
              <a:path w="3547254" h="1977234">
                <a:moveTo>
                  <a:pt x="0" y="0"/>
                </a:moveTo>
                <a:lnTo>
                  <a:pt x="3547254" y="0"/>
                </a:lnTo>
                <a:lnTo>
                  <a:pt x="3547254" y="1977234"/>
                </a:lnTo>
                <a:lnTo>
                  <a:pt x="0" y="19772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080" b="-1208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140176" y="5501051"/>
            <a:ext cx="3348949" cy="2043627"/>
          </a:xfrm>
          <a:custGeom>
            <a:avLst/>
            <a:gdLst/>
            <a:ahLst/>
            <a:cxnLst/>
            <a:rect l="l" t="t" r="r" b="b"/>
            <a:pathLst>
              <a:path w="3348949" h="2043627">
                <a:moveTo>
                  <a:pt x="0" y="0"/>
                </a:moveTo>
                <a:lnTo>
                  <a:pt x="3348949" y="0"/>
                </a:lnTo>
                <a:lnTo>
                  <a:pt x="3348949" y="2043627"/>
                </a:lnTo>
                <a:lnTo>
                  <a:pt x="0" y="20436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7311" b="-7311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061477" y="5493476"/>
            <a:ext cx="3547254" cy="2051202"/>
          </a:xfrm>
          <a:custGeom>
            <a:avLst/>
            <a:gdLst/>
            <a:ahLst/>
            <a:cxnLst/>
            <a:rect l="l" t="t" r="r" b="b"/>
            <a:pathLst>
              <a:path w="3547254" h="2051202">
                <a:moveTo>
                  <a:pt x="0" y="0"/>
                </a:moveTo>
                <a:lnTo>
                  <a:pt x="3547254" y="0"/>
                </a:lnTo>
                <a:lnTo>
                  <a:pt x="3547254" y="2051202"/>
                </a:lnTo>
                <a:lnTo>
                  <a:pt x="0" y="20512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4310" b="-14310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705087" y="1987873"/>
            <a:ext cx="1356390" cy="966428"/>
          </a:xfrm>
          <a:custGeom>
            <a:avLst/>
            <a:gdLst/>
            <a:ahLst/>
            <a:cxnLst/>
            <a:rect l="l" t="t" r="r" b="b"/>
            <a:pathLst>
              <a:path w="1356390" h="966428">
                <a:moveTo>
                  <a:pt x="0" y="0"/>
                </a:moveTo>
                <a:lnTo>
                  <a:pt x="1356390" y="0"/>
                </a:lnTo>
                <a:lnTo>
                  <a:pt x="1356390" y="966427"/>
                </a:lnTo>
                <a:lnTo>
                  <a:pt x="0" y="9664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705087" y="6035863"/>
            <a:ext cx="1356390" cy="966428"/>
          </a:xfrm>
          <a:custGeom>
            <a:avLst/>
            <a:gdLst/>
            <a:ahLst/>
            <a:cxnLst/>
            <a:rect l="l" t="t" r="r" b="b"/>
            <a:pathLst>
              <a:path w="1356390" h="966428">
                <a:moveTo>
                  <a:pt x="0" y="0"/>
                </a:moveTo>
                <a:lnTo>
                  <a:pt x="1356390" y="0"/>
                </a:lnTo>
                <a:lnTo>
                  <a:pt x="1356390" y="966428"/>
                </a:lnTo>
                <a:lnTo>
                  <a:pt x="0" y="9664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8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0896" y="1028700"/>
            <a:ext cx="15266208" cy="8455131"/>
          </a:xfrm>
          <a:custGeom>
            <a:avLst/>
            <a:gdLst/>
            <a:ahLst/>
            <a:cxnLst/>
            <a:rect l="l" t="t" r="r" b="b"/>
            <a:pathLst>
              <a:path w="15266208" h="8455131">
                <a:moveTo>
                  <a:pt x="0" y="0"/>
                </a:moveTo>
                <a:lnTo>
                  <a:pt x="15266208" y="0"/>
                </a:lnTo>
                <a:lnTo>
                  <a:pt x="15266208" y="8455131"/>
                </a:lnTo>
                <a:lnTo>
                  <a:pt x="0" y="84551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8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40052" y="839391"/>
            <a:ext cx="13609439" cy="8608217"/>
          </a:xfrm>
          <a:custGeom>
            <a:avLst/>
            <a:gdLst/>
            <a:ahLst/>
            <a:cxnLst/>
            <a:rect l="l" t="t" r="r" b="b"/>
            <a:pathLst>
              <a:path w="13609439" h="8608217">
                <a:moveTo>
                  <a:pt x="0" y="0"/>
                </a:moveTo>
                <a:lnTo>
                  <a:pt x="13609439" y="0"/>
                </a:lnTo>
                <a:lnTo>
                  <a:pt x="13609439" y="8608218"/>
                </a:lnTo>
                <a:lnTo>
                  <a:pt x="0" y="86082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65770" y="4064252"/>
            <a:ext cx="2730623" cy="2457560"/>
          </a:xfrm>
          <a:custGeom>
            <a:avLst/>
            <a:gdLst/>
            <a:ahLst/>
            <a:cxnLst/>
            <a:rect l="l" t="t" r="r" b="b"/>
            <a:pathLst>
              <a:path w="2730623" h="2457560">
                <a:moveTo>
                  <a:pt x="0" y="0"/>
                </a:moveTo>
                <a:lnTo>
                  <a:pt x="2730623" y="0"/>
                </a:lnTo>
                <a:lnTo>
                  <a:pt x="2730623" y="2457560"/>
                </a:lnTo>
                <a:lnTo>
                  <a:pt x="0" y="24575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8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87426" y="1352762"/>
            <a:ext cx="7336487" cy="4555492"/>
          </a:xfrm>
          <a:custGeom>
            <a:avLst/>
            <a:gdLst/>
            <a:ahLst/>
            <a:cxnLst/>
            <a:rect l="l" t="t" r="r" b="b"/>
            <a:pathLst>
              <a:path w="7336487" h="4555492">
                <a:moveTo>
                  <a:pt x="0" y="0"/>
                </a:moveTo>
                <a:lnTo>
                  <a:pt x="7336487" y="0"/>
                </a:lnTo>
                <a:lnTo>
                  <a:pt x="7336487" y="4555492"/>
                </a:lnTo>
                <a:lnTo>
                  <a:pt x="0" y="45554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625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739506" y="3982787"/>
            <a:ext cx="4410726" cy="5627792"/>
          </a:xfrm>
          <a:custGeom>
            <a:avLst/>
            <a:gdLst/>
            <a:ahLst/>
            <a:cxnLst/>
            <a:rect l="l" t="t" r="r" b="b"/>
            <a:pathLst>
              <a:path w="4410726" h="5627792">
                <a:moveTo>
                  <a:pt x="0" y="0"/>
                </a:moveTo>
                <a:lnTo>
                  <a:pt x="4410726" y="0"/>
                </a:lnTo>
                <a:lnTo>
                  <a:pt x="4410726" y="5627792"/>
                </a:lnTo>
                <a:lnTo>
                  <a:pt x="0" y="56277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340" b="-2340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571593" y="6343645"/>
            <a:ext cx="6496794" cy="820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58"/>
              </a:lnSpc>
              <a:spcBef>
                <a:spcPct val="0"/>
              </a:spcBef>
            </a:pPr>
            <a:r>
              <a:rPr lang="en-US" sz="4827">
                <a:solidFill>
                  <a:srgbClr val="000000"/>
                </a:solidFill>
                <a:latin typeface="Open Sans Light Bold"/>
              </a:rPr>
              <a:t>AGENDAS ESCOLARES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404471" y="3193980"/>
            <a:ext cx="7080796" cy="787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78"/>
              </a:lnSpc>
              <a:spcBef>
                <a:spcPct val="0"/>
              </a:spcBef>
            </a:pPr>
            <a:r>
              <a:rPr lang="en-US" sz="4627">
                <a:solidFill>
                  <a:srgbClr val="000000"/>
                </a:solidFill>
                <a:latin typeface="Open Sans Light Bold"/>
              </a:rPr>
              <a:t>PISOS ANTIDESLIZANTES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8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8599" y="721807"/>
            <a:ext cx="5054961" cy="6739948"/>
          </a:xfrm>
          <a:custGeom>
            <a:avLst/>
            <a:gdLst/>
            <a:ahLst/>
            <a:cxnLst/>
            <a:rect l="l" t="t" r="r" b="b"/>
            <a:pathLst>
              <a:path w="5054961" h="6739948">
                <a:moveTo>
                  <a:pt x="0" y="0"/>
                </a:moveTo>
                <a:lnTo>
                  <a:pt x="5054960" y="0"/>
                </a:lnTo>
                <a:lnTo>
                  <a:pt x="5054960" y="6739948"/>
                </a:lnTo>
                <a:lnTo>
                  <a:pt x="0" y="67399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517304" y="1773526"/>
            <a:ext cx="5054961" cy="6739948"/>
          </a:xfrm>
          <a:custGeom>
            <a:avLst/>
            <a:gdLst/>
            <a:ahLst/>
            <a:cxnLst/>
            <a:rect l="l" t="t" r="r" b="b"/>
            <a:pathLst>
              <a:path w="5054961" h="6739948">
                <a:moveTo>
                  <a:pt x="0" y="0"/>
                </a:moveTo>
                <a:lnTo>
                  <a:pt x="5054961" y="0"/>
                </a:lnTo>
                <a:lnTo>
                  <a:pt x="5054961" y="6739948"/>
                </a:lnTo>
                <a:lnTo>
                  <a:pt x="0" y="67399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456010" y="2781282"/>
            <a:ext cx="5054961" cy="6739948"/>
          </a:xfrm>
          <a:custGeom>
            <a:avLst/>
            <a:gdLst/>
            <a:ahLst/>
            <a:cxnLst/>
            <a:rect l="l" t="t" r="r" b="b"/>
            <a:pathLst>
              <a:path w="5054961" h="6739948">
                <a:moveTo>
                  <a:pt x="0" y="0"/>
                </a:moveTo>
                <a:lnTo>
                  <a:pt x="5054961" y="0"/>
                </a:lnTo>
                <a:lnTo>
                  <a:pt x="5054961" y="6739948"/>
                </a:lnTo>
                <a:lnTo>
                  <a:pt x="0" y="67399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921357" y="230634"/>
            <a:ext cx="715967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 Bold"/>
              </a:rPr>
              <a:t>PINTURA EN CANCHA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8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04943" y="1542574"/>
            <a:ext cx="10553817" cy="6088741"/>
          </a:xfrm>
          <a:custGeom>
            <a:avLst/>
            <a:gdLst/>
            <a:ahLst/>
            <a:cxnLst/>
            <a:rect l="l" t="t" r="r" b="b"/>
            <a:pathLst>
              <a:path w="10553817" h="6088741">
                <a:moveTo>
                  <a:pt x="0" y="0"/>
                </a:moveTo>
                <a:lnTo>
                  <a:pt x="10553817" y="0"/>
                </a:lnTo>
                <a:lnTo>
                  <a:pt x="10553817" y="6088741"/>
                </a:lnTo>
                <a:lnTo>
                  <a:pt x="0" y="60887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504943" y="8127657"/>
            <a:ext cx="10553817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 Bold"/>
              </a:rPr>
              <a:t>SANITIZACIONES SEMANALES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8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2392" y="2252350"/>
            <a:ext cx="5519910" cy="7359879"/>
          </a:xfrm>
          <a:custGeom>
            <a:avLst/>
            <a:gdLst/>
            <a:ahLst/>
            <a:cxnLst/>
            <a:rect l="l" t="t" r="r" b="b"/>
            <a:pathLst>
              <a:path w="5519910" h="7359879">
                <a:moveTo>
                  <a:pt x="0" y="0"/>
                </a:moveTo>
                <a:lnTo>
                  <a:pt x="5519910" y="0"/>
                </a:lnTo>
                <a:lnTo>
                  <a:pt x="5519910" y="7359879"/>
                </a:lnTo>
                <a:lnTo>
                  <a:pt x="0" y="73598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482644" y="2252350"/>
            <a:ext cx="5519910" cy="7359879"/>
          </a:xfrm>
          <a:custGeom>
            <a:avLst/>
            <a:gdLst/>
            <a:ahLst/>
            <a:cxnLst/>
            <a:rect l="l" t="t" r="r" b="b"/>
            <a:pathLst>
              <a:path w="5519910" h="7359879">
                <a:moveTo>
                  <a:pt x="0" y="0"/>
                </a:moveTo>
                <a:lnTo>
                  <a:pt x="5519909" y="0"/>
                </a:lnTo>
                <a:lnTo>
                  <a:pt x="5519909" y="7359879"/>
                </a:lnTo>
                <a:lnTo>
                  <a:pt x="0" y="73598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564528" y="2252350"/>
            <a:ext cx="5519910" cy="7359879"/>
          </a:xfrm>
          <a:custGeom>
            <a:avLst/>
            <a:gdLst/>
            <a:ahLst/>
            <a:cxnLst/>
            <a:rect l="l" t="t" r="r" b="b"/>
            <a:pathLst>
              <a:path w="5519910" h="7359879">
                <a:moveTo>
                  <a:pt x="0" y="0"/>
                </a:moveTo>
                <a:lnTo>
                  <a:pt x="5519910" y="0"/>
                </a:lnTo>
                <a:lnTo>
                  <a:pt x="5519910" y="7359879"/>
                </a:lnTo>
                <a:lnTo>
                  <a:pt x="0" y="73598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782610" y="519807"/>
            <a:ext cx="10722780" cy="913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0"/>
              </a:lnSpc>
            </a:pPr>
            <a:r>
              <a:rPr lang="en-US" sz="5307">
                <a:solidFill>
                  <a:srgbClr val="000000"/>
                </a:solidFill>
                <a:latin typeface="Open Sans Bold"/>
              </a:rPr>
              <a:t>HABILITACIÓN TERCER PORTÓN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65</Words>
  <Application>Microsoft Office PowerPoint</Application>
  <PresentationFormat>Personalizado</PresentationFormat>
  <Paragraphs>18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8" baseType="lpstr">
      <vt:lpstr>Calibri</vt:lpstr>
      <vt:lpstr>Open Sans Light Bold</vt:lpstr>
      <vt:lpstr>Open Sans Bold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Trabajo de Clase Colegio Scrapbook Doodle Ilustrado Azul</dc:title>
  <dc:creator>Ana Maria Rojas</dc:creator>
  <cp:lastModifiedBy>Mini Pro 5</cp:lastModifiedBy>
  <cp:revision>3</cp:revision>
  <dcterms:created xsi:type="dcterms:W3CDTF">2006-08-16T00:00:00Z</dcterms:created>
  <dcterms:modified xsi:type="dcterms:W3CDTF">2023-06-01T20:18:36Z</dcterms:modified>
  <dc:identifier>DAFjHaxaOrY</dc:identifier>
</cp:coreProperties>
</file>