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1" r:id="rId7"/>
    <p:sldId id="260" r:id="rId8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2B378-9EFB-402E-BB90-CA4E4196FDD7}" type="datetimeFigureOut">
              <a:rPr lang="es-CL" smtClean="0"/>
              <a:t>01-06-2023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D7FB-272B-4942-AFF6-3B9862DFF18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1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2B378-9EFB-402E-BB90-CA4E4196FDD7}" type="datetimeFigureOut">
              <a:rPr lang="es-CL" smtClean="0"/>
              <a:t>01-06-2023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D7FB-272B-4942-AFF6-3B9862DFF18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336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2B378-9EFB-402E-BB90-CA4E4196FDD7}" type="datetimeFigureOut">
              <a:rPr lang="es-CL" smtClean="0"/>
              <a:t>01-06-2023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D7FB-272B-4942-AFF6-3B9862DFF18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007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2B378-9EFB-402E-BB90-CA4E4196FDD7}" type="datetimeFigureOut">
              <a:rPr lang="es-CL" smtClean="0"/>
              <a:t>01-06-2023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D7FB-272B-4942-AFF6-3B9862DFF18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5405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2B378-9EFB-402E-BB90-CA4E4196FDD7}" type="datetimeFigureOut">
              <a:rPr lang="es-CL" smtClean="0"/>
              <a:t>01-06-2023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D7FB-272B-4942-AFF6-3B9862DFF18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58965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2B378-9EFB-402E-BB90-CA4E4196FDD7}" type="datetimeFigureOut">
              <a:rPr lang="es-CL" smtClean="0"/>
              <a:t>01-06-2023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D7FB-272B-4942-AFF6-3B9862DFF18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224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2B378-9EFB-402E-BB90-CA4E4196FDD7}" type="datetimeFigureOut">
              <a:rPr lang="es-CL" smtClean="0"/>
              <a:t>01-06-2023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D7FB-272B-4942-AFF6-3B9862DFF18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9113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2B378-9EFB-402E-BB90-CA4E4196FDD7}" type="datetimeFigureOut">
              <a:rPr lang="es-CL" smtClean="0"/>
              <a:t>01-06-2023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D7FB-272B-4942-AFF6-3B9862DFF18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7990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2B378-9EFB-402E-BB90-CA4E4196FDD7}" type="datetimeFigureOut">
              <a:rPr lang="es-CL" smtClean="0"/>
              <a:t>01-06-2023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D7FB-272B-4942-AFF6-3B9862DFF18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3995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2B378-9EFB-402E-BB90-CA4E4196FDD7}" type="datetimeFigureOut">
              <a:rPr lang="es-CL" smtClean="0"/>
              <a:t>01-06-2023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D7FB-272B-4942-AFF6-3B9862DFF18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9545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2B378-9EFB-402E-BB90-CA4E4196FDD7}" type="datetimeFigureOut">
              <a:rPr lang="es-CL" smtClean="0"/>
              <a:t>01-06-2023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BD7FB-272B-4942-AFF6-3B9862DFF18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0914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2B378-9EFB-402E-BB90-CA4E4196FDD7}" type="datetimeFigureOut">
              <a:rPr lang="es-CL" smtClean="0"/>
              <a:t>01-06-2023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BD7FB-272B-4942-AFF6-3B9862DFF182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2677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9051" y="692696"/>
            <a:ext cx="7772400" cy="1470025"/>
          </a:xfrm>
        </p:spPr>
        <p:txBody>
          <a:bodyPr/>
          <a:lstStyle/>
          <a:p>
            <a:r>
              <a:rPr lang="es-CL" dirty="0" smtClean="0"/>
              <a:t>Análisis  de resultados académicos de 1° a 6° básico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3140968"/>
            <a:ext cx="6400800" cy="1752600"/>
          </a:xfrm>
        </p:spPr>
        <p:txBody>
          <a:bodyPr/>
          <a:lstStyle/>
          <a:p>
            <a:r>
              <a:rPr lang="es-CL" b="1" dirty="0" smtClean="0">
                <a:solidFill>
                  <a:schemeClr val="tx1"/>
                </a:solidFill>
              </a:rPr>
              <a:t>Consejo de Evaluación Institucional</a:t>
            </a:r>
          </a:p>
          <a:p>
            <a:r>
              <a:rPr lang="es-CL" b="1" dirty="0" smtClean="0">
                <a:solidFill>
                  <a:schemeClr val="tx1"/>
                </a:solidFill>
              </a:rPr>
              <a:t>UTP-2022</a:t>
            </a:r>
            <a:endParaRPr lang="es-C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518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png;base64,%20iVBORw0KGgoAAAANSUhEUgAAAMIAAAIlCAYAAACHPyciAAAAAXNSR0IArs4c6QAAAARnQU1BAACxjwv8YQUAAAAJcEhZcwAADsMAAA7DAcdvqGQAAP+lSURBVHhe7H0FgFzV9fd5Mr7u7h53T7BAICEhskGS4NpiNepQ/qUtHy2FFiguweOQkAARiLsn6+6+szY79uQ7585s2IQEIqthf/AyO2+ev/M7cu+550J/xtJD41I/OjD+XvfXAQzgosG7P/slNAofJ4r8cx8fGrfYveoUVBU4WtxfBzCAH0S/FpQP9014VKfn/yM7FYsMcJfVxu3S6SFe5OQwDnguuEW78sort0nuzQcwgHOiX1sEjodY9inwJryR1w06daOgql/q9JpPkeJ+AyQYwPmiXxJh+fJ04eM946aDCleh+wOKrALP875aLT9IqxNMNqt8rKzOstS9+QAG8KPoV64R+fwfHxg/Ffn7sCjC9TzPmSQJmeAGR3eDi1NS71kyds87rrUDGMCPo19ZhOV5kwPwkh8wmPhZopY/jQQEjudAVVSzwAkZ7lUDGMB5oV8R4eaknXUOi+bu9jY53d4ubcdVSmebRi4Suka+HCcvcq8awADOC/271Wj/uGV6vWah06GAIHIgCGgR0Eg4nHKbzMnjlozcn+nedAAD+EH061YjHoQcRVFBo+VAlpRNdqv0F7tNWo92opmX4Hb3ZgMYwI+iXxMBBMilANnhULYqoL3ttrF7n85dv3e2vU2bIDuFfx88OErj3nIAA/hB9GvX6JMD465Qgf+HoJFvu3n4/iL36gEM4ILRry2CYtMcU23ORQMkGMAABjCAAQxgAAMYwAAGMIABdCX6batRelzcZIUXY3hVzlLt9qJB5fc0PQ1PK+6fBzCAC0K/JcLN8fGRMifczQPcoALE4LKXV9XNil3aypUXZa4AkN2bDmAAP4p+3Y9AWJCQEKiq/EQO1Hvw63UcB614V3tkhf/36oKcrbjutMy8ubFJYwSVC+XGDF2/YsWKAbIMgKHfE6Ezbk5IiKeRagD8bPyaihRYrqjSX1YXFua5tgBYkpLib3Uqb+CNW1Ve/e3KvLwK908D+AnjsiJCBxakpfnJVucEUeAWg6omqAr/Ql1RzvJtAGzE2tyEhAhB5deh9dA4OTX9s7y8LLbjAH6y6LNEmJWUFGBwqHNB4AOp/5vnVAW9foeqchbg5XonL5cabGLDx6V51Kt8+sCETliUkJDmAP5BVVUlELiXVubmsl7oedFJKaIGvsbomkMyzP48L+8o22EAP0n0WSLMiY720Yu6aYqgxHEqN1JV0dUBLoHnOG9JUu24NOFmrYKoliAL9sQnizvmpHvkT77Z1A4mp4Xjdre6juTC/MTEeZwKS1RQX12Vn7+RrYtLuloQuC8wvsjkObjuk9zcerbxAH5y6E+uEV5rmuYqH2vKVdcY5ho9hYecNi745El7i6VNMaCl0AQFCy2TpuqUEaN1xcmDhDUi7/yUTzuQ694fFsYkDlMEeA3/XLmyIO95WrcgPvFhjSC85FSUl1fm5z5C6wbw00O/ihHa9o4dptELNPpsNghClN2qGqqrnJXNTapPWYlsPH7EAQV5Enh58XDl1QaYME2TERbN/6GtXt7nOWFfDR1jYVzSJJXjPlVV5fWVhXnPpKelaXm7tBTdphtkVZmOwfN+2m4APy30GyI07Z8cx6vKp8CpwRqR9xJF3scpKaDRcGzQvizTokJ9rQyHDjjg8EEHWNslxw2zjQ1jJ+pzREF9XnKKhzzG7KhakJBwmwD8u4qqPryiIO/NeVGJcYKO38dx6qfLcweswk8RfZ4Iyu7xBruGnyKp8EuO4xKMRu5pDJYHc6LQojhhkiopASj/AYrCxSgYLKCvz4kiB+guQV6OBDu32iA4VIAZNxoUgxG+1A9rmsdxmY70pOSlnKLOUgRu4sqcnJz58cl/QCI86hC4xLU5OafFFwO4/CG4P/skir6dpjcalKtFHej1HkJB5gnba48/0GBetdJmffe1Nmt5scP01Rf23eWlUp5TQnrIUOjhybXhroFaLc+FhAkwZLgGKspl2LfTjt9Fzmg1+D3zWtm38UafPK1GWAKKGprZ2PBZqrdnqciLs3Sg7D3Z2DjQt/ATQ5+3CGrpeMPMsQ0xKqfcZtALs3gewvGqPfDCVUlSj6JflKfKUK/TAhg8+HhfP5T9EfrosRN0YmSMCCJznVTY8a0Njh+SYG66YV/MSGEhF76rdGFC0uv4Y7qsylevys8/kp6Y+AKo6qEV+fkfuk8/gJ8I+jQR5salDMa44JfAwziOhyZQIYMHOKqo8hFOVTNXFBY2uzd130eaZrqPc3xkHP8nkPnpKUNEuGmBCaLjBNyAg7Wr22HLxvbqJ570roy5znTD7LDiBJOHZqesKL/BWOFfGDuk40HCV+bnv+g63gB+KujTrtFQf584nlerBR5e0arqq8vy81ZmNDYcyDSby3GxuzfrhDq50NZYsua9+J2KApEH9zmS9uy08cEhIoSFCxAZLcKxQ06PkiI5dHgkl3n78ye+SvX3v59IgsddNtg/OExVICHT3LDNfcAB/ETQp4mQ0dhYjksWLvUnGhvPIvhnxwvvG6zDY3yiouNE74xjUvi2LTaIiBQhIUkDWh3AV2ttoNGD5pMtVR8uf/GlyRhjjw80N/7H6OudxgOfmGFu2OQ+1AB+IujXg/fT0tK0s5OTwxYkJyffnJKSdGPs4OB0SBc4Pt9ukbTvDRqsbX3gEQ8wGMHx/lttUJgvwdAROnSVRFj+UTuHUFUO6qm3OhndK/ySKnOKp/vwA/gJoV8SIT0w0OPmuOQ7BznkNToFSkSVy+YUyDHwjhJIOP7JvNiEG01Q18iBujZlkPjB7fd4mM1mBVYttxApYNhIDVja1eSbIhPiBZ6vpGNWJyfrOZ6/Bi0CO8cAflrod299YXz8SPDyXaMI6qsAylgV1M8kRfqnpCi/UAD+oHJKOc/zt86fLb183bTaLXyw44+Tr9C+PX2GXjm83wFZJ50wZLgWDHqIQMcwglc5GpNQoZO4JPQTk3D/gUzUnyD6fPNpZ8wKDTXqTB5/5VW1XQVxA6fjD63IzHS4fz4NCxMTpyoy97RTVnY++aznxx468an/90zr7JFjdIY77jWpv/65maupkW7TiIAxAu+FjtFW1Ar/kxRh8OrCrFPjFwbw00CfDpbPxLC2NkUfEbHj0+ysrzPN9eWZdXXnHGGGAXZJmo/XYUEQ/r19o2NwUpz27gP77SKSY8qosTo1K8PBVVTIawWRG8rx6lGMF67F3bJXFeRQUt4AfmLoV0TIBFCP19Q43V9/FJlNTbUpAd7HtKL4m3377X7mBuklWYG5GDcU19WqoRg8r9Bq1SGcymWoijpTluGR7KbGavfuA/gJoV8R4WKQ1dhUmObjX8/x8ITBg19vt6u+FWXSJlBAqahwlChOLki2Q5QocG2CAE0JHv6z4nR+E9IC/A1DPI1VmS0tA/Ow/QTQr2KES8HChKS/yaBGqhInyQ41hhchICBS8A+J54J8AgTeK5ADnYHjrS0q1JWqkHtAgtYmZZ1Dtd2xvrTU7D7MAC5TXPZEWDx0qMlmsV8tO5WfcTx3lYcvLyYMF7nB0wQIihHAJwRAb+TZBCO0oOUARVIhY4cE6192QEON/JfPSnOfdh9uAJcpLlsipKPbJ8clXsep8CdQ+QkhsTykTRFh2FUiBEahtNOdo+ArGG4TATqDxjdodBys+n922LvWsbmxLOf6joH/A7g8cVn2Ht0/apRGiU98BhR+lW+QOGH6PVpY8jcDTL9LCwGRPBN+BcVaxU8Sep4WfBL0SXBZBxU8/TiyEPqgwDS965cBXK64HInANTS1PCOowu+Sxwr6JX/XwVVLtOAbwjHhJyvgxE+LDaCpDaCyDiC3jIP8cg5qm5AgbutABHHgNqqitK6oy6QxDgO4jHHZEWFBQsJUTuYeGjRFgPTf6yEkVgDZicKPS1UDwL4MDg5mcVBazbHhnST4jBStALVmDixWl3VwOgAaq2Sw27mBMi8/AVx+FkERpnj7C57X3qcFkw9aARR2Owr1kVwOjuXzIOAdJ0SokBylgp83QHggwPBEFUalqJAWo4KHAa0BbtNUrUJdheSQ7PIq95EHcBnjsiOCrKic3oMDD/TvyRUirV9QwTECjElVYESSCkF+Lteno6WoYyECCAIuIlqHYgVqS9W1G5sLjrgPPYDLGJcdETiB29lQJbfl7ZdBoyNiAMSEqjACtb4/WgASdGox4vGTR4EXRBU/VQwdFLBaZGhplKGhUoaTu22tVcWWd3HrgVLzPwG420kuL8yJSvhzUKT4l/TfGPjYETyLEUjw6W5tFgVam2RorlOgsYyH5loebE0acFo0KPKoF1TXsE5zjWx12LgiVVUsdofD0t5uL3NY7QV1DS2HSxsqT+QA0AD/8073GEDfxmVJBMKc0KR7/aLg1zc8oE9OGitAZb4EpZkyWKpNoDb7g5c+EMLDAsHH2wOiI0PA28uDFVClB8KaVMli4B/0t93mgJKyaqhvbIGKqnooKqmyFxdXf11RUbvJ6ZDXbjZXlbKTDqDfol8RIQ0gJNwvYKFWZ0jS6MUMjaKsWVFScs4kubGi3/j4FL9XEwb5DA9DViSEJ0J0VDAEBnqDl7fBHRugU6QouBANEDyPsQJaBq0W3Sy0DiL6T/hdwCfF4Xb0wCytbRhI18Gx43mwfdex4vZ265o775jx0biH/u8kx3HnPaR0AH0H/YYIs6JilgwenPRMTFxElLmxCbJP5ENzS+thUSMsWZmfn+nejMBN8Q4YERzke/vg1Ph5I4cmRg4fmgJBQd4YD7hu9zTBZ1Eyan6dzrXo9cAhCRjIHHQGbYvgkRg89b7h95bGZvjy828h51i27OVl+iYuOeHj2X98djUSooVtPIB+gT5PhHTUzbaImN/OSZ/+x/lLbtT5+PmA1WqD/OwiWPHu53DsSOaXXg6v9A9rjlvGaf1SY2KDfzkoNfqm668ZH5CQEA5e6PJIksyE/xTcAk2RM2c0Ao8Lp8EYgSwBoeP38wCRgpCXXQiHdh+F3IwCp6XNmikp0v9++ZslK6Nm3NfINhhAn0afJsJT8BR/IOTt56+YPvGxXzz5IIfaH2QZ3RPU1Dz+XV9ZD/98+lXp6IGT9xt12qjBgxMem3X9BN9hQxNBoxXZtt8jAGl/FHpGAIMBgFwf0vwXIPxngq5HoPZZfJwNdQ2QdTQXtm3eC3U1DccDwgL+FeQRsOqBN95od209gL4Iakvps/ANL/5dWFTIH+97fAnnH+zHNDuB/Hpq2TF6GKC2qp6vraiZvOiWa6+7Of1qY2xsGP6uMBLQdqcEnLQ/uj28N7pInp7AEQk6LEAXgFwtIp3RZITo5BgYNjIVXTEhuDCraObJjKxJsXp9RYhWW1fS3n7WoaUD6F30WYswLzbxGk5VVt16zzyv+XfOAYm6h90QNSLU1zbCyg/WQVNVLSy4aRrExoSdbgHc2p+CXp58/w735xK1/7lBj/K747I4QhSguaEZtm/cDVs37VZLCsqPOByO1zkPyydrcxoGCg33IfRJizAjIUGnVeD18OjQlLsfWYSyLDLZ5dH9ENCVyT1ZAO+98gmE+3nAkkXXQ0hoAKiSmwS0IWl/kwkEHx/gUfuzGADXdR/wnKqEXCALQ4uKl4EWAompM+ghZWgyjJ4wlEtJiw9tqG28ob7CmhLradyd39o6EFD3EfRJIgz18bkOheh3N948gx85fqhLtlG7mhua4JsNO+DV598D1W6HkBB/KCgoh+KiSmhpsYBepwWvoEAQ/P2BRxeF/H/WFNotFqADHKiKGRRnJv2FXzH+4KnVidw4JITcjL9LYPL0g8iESBg1bghvrjOnVVfULUry9KrJaW46zg4zgF5FnyRCkpfPb0JCAkbPWzwL/IL8wWa1wdpPv4S1y77Cv+0wYswQGD1lFPiHh7CAt7HNBsXltbBz1zHIyi8Hk7cnBAT6MfdE7RwsdwsoWsHHqFiRby0g2b7GdVo0EKW4lINs2waKlIfXIaLF0oLBwxuGjR0K4RHBHtkn866J5DVZuW0t2a5jDaC30CdjhFnh0Z+Nmzh8zhN/ewS9HIG5QY31TbDovgUQGhnsumjy9d0gYVdQ67c2W+Dg7iOwf+dRCAzxg7m33gABwf4g0QCEbgVdiwSyIwuk9hX4lTrjMGiXCvHinPidLJMXek1oqcR40JmGAacLgi2rt8F7r37aYrHaXhEL8/+Me7paAwbQ4+iTFiHZy2dWaFjQ0LGTR0JBbgmsW7ERfvWXhyAoJBBk1ifQ0RvsWlytQwA6vRYS0uJgxNjBUFVeA1+u2QLRcRHg5+/LtuteYFzCezM3SZVr8Hpo0k9cJ/jj3+24YLCvNACn1kFNRTYc2pUHdrsWNDq9rqGmYYpk8snPbGoYcJN6CX2SCEP8gyrq6xumHD2Y4XX8YIZQX9sAV18/FTy8PX5UoClA1Wq1kDY8hfUlrFi6DhJSYsDXzxv37c5YgYyUFjV+FAo/Bu9yHfCaRBB0E/HvciSClVm3/bvb4L/PlcOWLwsg83gG1FQ1gM3iAA8vw5B508adLMrIqW4eGB/d4+iTRMhqaqxINfqtqaqpCTVoNUMp+a0grxSSB8WDF+VSo0AzK3AOdLTYRCdEA0YJsOmLbTBszGDQaET3Ft0FFcmgB14IQkJEo0cUgd89MUbIBZ5rhsoKFd54uRWSUwW44/4kuH7e9TDtKhOMnTIIykucfvnZhbNDA4LKM+vrjrkPOIAeQp8kAiHOy/PG8LCgJ3792C3apMRI2PDFDjiw5xgTZv9AX9Drde4tzw2KHWITo6AQ3auy4kpIG5bcAy4SEZQS93zx/A0g279Bi1ALgqiB3dstMGioFtJvNUJYhB/4B6WAt9dhCA9rgLGTxkFNtc5QVVI5ZEJszMHDlZVlruMNoCfQJ4kwKyx6gq+36b27b5/pO2xoAkuX1lInWp0Zwnw9ITIqBPSeHu6tfwwcRMSEw7df7YLY+Cjw8vFEAe1eF8kFBcngidYhDF2kVJCdmeDlZYPUQTq0WFRJw4Kb5EMbBvg5ma2wc2s5lJXI4HDIfi0tLTck+3hnZZnNA8WIewh9jghzwxMieA33Sfq8K+OunT4OWlvbYePm/dBkl2H8FaPhyhumgN7Li+nd8wG5SR5eHtDU0AwVpZXMveruWOE7kGXwxMUDiZAFnl6+uE5BN8nVS35wXxu8+4YF1iy3gt1mhfGTJVh03834t9GzorR6+JxJI9btyCkY6HTrAfQ5IiT5ev933Oi06267+VoUYgU++2In+EaHww3p10JcSizpWfeW5w9KivP0MsHB3UchdUgiulca9y89B0WuxCsnItSCwy7Bio/b4MN3LRhAc3Dr7R6wcJEnjBgtgCi0Q1OLP7pztUGRMWGJflap/mR9faHrKAPoLvQpIswKj1oSFhLw9AP3zoGQID/IyS2Fk4VVsOiBhaRbWdPpxYBcIW9fLzh5JBsCgwPAx8/7B4PtrgePAh8LnGAEWfGGj94phw1ra2HqVUZ48FFPGDZCBxotwN6dDnjrlTLYtzMPrO12qCyrSQqLDG3dU1hMvXQ9ecE/OXRd+uUlYl5cXKJOq3lq9szJEBUZDJIsQ319M8svos6zSw5yUfDJGhTkFLuO2aNAGeZR2PXxsG2LAju+rYK7HvCBex70gIBAASRJhXWr2uHV/7SCqOHhF7/1hkeeSIbw6DCora578PZhw+51H2gA3YQ+QwTJLv922JCE+GlTR7izSFUMkgOgILsYMg5lgKjXsnwjSpsgV+dCPSQ6ZnxyDApWPSNWT4NSnhpqG2DLhh1w76PzYFb6LaAzDsXrUmH9522QccIBdz/oCb/9szekDRFh9DgJRo8Ph/YWB+/n5/VY7YFVoe5DDaAb0CdcoxsjI6d7e3s9e8eS68Ww0ACm/cl18fHxBHN9E6xY9hU0oXUweRjQhdAwOdbqtMCzfoEf7lPoAJGHtivMLYYEJAR1bvUk6HzHDmZAVGw4XHX9VegmRYPV5g0rPtgPVqsv3HEPB8lpFLtw4MBYevkHjbD9myqYfM1oKM6vDNy55UBEBHC7spubB8pPdgN6nQgLIiIMCq/5zxWTRyTPuHbcaS06pLfThiZCYFQ4HDuUCRtWbYb9uw6zv6lvoL6mHgxICA8MhH8MHVakuqIWvDFGoH2IGOQm0UKpc90dN9AlDBmRyqxau8UCb/x7JVRUaOD+x65DkttBcrTjbxKsW2OFz1a0w/xbtHDbXYOgstIDju3PGsyLmqR4fcCm3LaGgdFuXYxeJ0KKT9AcL2/T7++5cyZHpVXObNoUfH0hdnAijBqRBqPTkiE2JBi0Gg14+HtDHGp2X/zUIBnOBySADfWNYDIZwQeD53aLjRGqrbWdddTpDDqmubujn4E45u3j5WID4tN318C2TXvgwV/dDlHxSRgn6EAUGiE7owY+ed8KM28ywux5RigtroHNX5ohNikBWpuaExTVvi3LbM5nBxlAl6FXiUDl21ss7a9dPW1U1BXu2OAUUHLYuGJvb1CcEnB2maVXhCVFQdr4wZCUFg9+AT7MVTpfkFVobDCjW6UDXz8fPJ8MmcdzYevXu2D3twcgL6sQBCRLYEgAiBiPdHV/A1kcOu7Joznw+r/fh6tmTIaZ868BWREw/vEDh60QVn1cBqPH6mFuOpWb4eCTpWaoq3FA+pLxcPRAGT9qwpATXx8+uct9yAF0EXqVCBG8dgYGgr+5ecFVfBAK9WmChwIp+vkBxpKs2VTQi8BRWoXIsxiCxREXKKhkEeprGpEIGtaESt/jU+NhxJjBEBIeBCUF5fDlZ9/C8YMnISI6DPwCKU2i68jAvDP85+M3V7G08rsevgX8g/xAQUKKGh18u7EC3TQHzF5gxPNaoa5WgffetMAV0zUwfKQMJ46qkJNRkjY6PCz/SHV1jvuwA+gC9GqrkcLBXWkpMUJCfARIZ1gDwdMDLA4n2O12NkbZNdQShfIS/HjSyEQgIoDrUCr65Q5mVVKHJsF9v7wdfvN/PweTpwme/dNLqIFPsnN3FXi8h6ryWsjLLoIJV46BhNQ4NlaCzpGbkQ87tpyAa2eng6AZh9sGQG62Ha0WQGKSCEHBKtz+wNWUVh7W0tK2al5c3J3uww6gC9BrRJgTnTjcoNdNnjDOlRXaOVDl8Hs7sqSpoQUMBj3Tol0BcoVsNgfo8Zh0PirSJWJ8IVCMgedQJAki0RL8/Ld3w/Vzr4alr3wKlWXVLJjuCtCw0Ya6RlaN47rZVzBrQ/dmbbfB0leXQXxyJPgFReP9D8NtDdDWwoGHJ4+LiG5TNcTHF8ETf/s5jBwzWJSdys3uww6gC9B7FoGTrw0J8g8ZPAi1YuceYxRQDVqDiso6sFqtFxQD/BBI4JwOiQ37pNiCQxI0mVthx6bd8MWyL2H/jkPQQlPoICjt+6Zbr4dRE4fDumVfs+9dAjxOk7kFhoxMZQOGiJgCkn7vtoNQlFcKo8YTAch/8gbBMAM8fMeDVsuhoqCdeSRDBXj6euB1jcBYQxy7IDZxLDvuAC4ZvUKE9LQ0LQrBvOHDEsBopGzMTu4Oug+8yQPaLVYoK6pk389mES7GSjidTuIZaNAilBdXwr+eegVe+cfb8M5LH8N///Ym/OMP/4GyEjwn0AQjCsxaMB3a261QXlLFOvMuFSpanNiEKLjplusZKege7GgNtiEZw6NDISo+HK2Sa9A/8EmQPGQsWi0BHA78TvertoKz7RiMmTwcIqJC/CRFvt915AFcKnqFCLZma4pRrx8+KC0OROb7u4FSSnVHVVwXHRcJR/afhH3f7mcuhIiWgXxpWqiJ026zo2BRIa/zyz+iffJziiEuKRp9JAX2bD0IJ45ksbHOlIRntzshG/10qpLBa2mgvQK+/r4wbPQg5tezahiXCGoVC40IhvCoUEY0IldZcQUU55dBYkosePtRg4ErVlIVBwbw0ZA2fDhaERtaJVIWEjjbvwZfXxlmzL0Wv3N3zouOu4HtMIBLQq+0GiV5+iyJjgq5fsb0sWgRXP46A2o9gVKsqZ/Awwg6vQaWL10L33y1AzKOZDPB3fXNfti4div4+XlDWHgw+TE/ah3od3KJSOgSU+LYOhq1VllazQhCoG1IOKlZddIVY1zXhP/T+AXqfDOZ6DrZppeMjvulnnGq4br1690wa/41zF3qIAKBri0gOAg0YiP4+Ei4n4Q7IynEeAiLHgZ1VdV8aXHF1MF+vpszm5pq3bsN4CLQOzECp06LjgiC4GA/piVPAbUulWUkiSNNP2bSCDZof8K0Mcx3rsG4gYS3qrwaohOjWFPq+bhI1EpUlF8KkbERGCi7RrYZkIBkDTqDvhIZWBBL7hFZBYwngljaRxex4AwQQYkYyUMS2bk7g55BDLpLScPuBYWLoDVskezZYPLUwe0/u1UODAkIVVX+NrbDAC4aPU6EeTEx0TqdJj4qOtjVjNkBFIYz65FS02JwWCDMXTKLteT89q+PwHz8O3lwAmtNOi22OAeoOG9tTT047A4IjwxhgTm5WSmDEtg5O45Bn1RkeNjYQaxU46n1SICu7Es4E3Qe6rOgqt1nux+XhRDxmsiSEYnJcpWDLNnBz9+HHzwqjZNkOfmp3lJqlwl6/OHJHBeFfn4UFes9zRogeLIGZ2h40pKSzcE0v0avZUHu0JFpYDyH4HSGqzpeMwbdFZA6NPmU9aCAdOTEYTB1+gRwOpxsoWu5ZuZUtsjdXgfpO9DY65TB8XitP9RfQc28Y4AX0Cqo+MyoNAz5bfiDSa8T0Fo5nnavGMDFoceJgFYgVq/RmEKC/FGQOxGBBOGHhAFfs8NqZ51Rnui3/xDI0lAfQU1VHaAPDWlDk07rqyAt64lEuu8XS+DxPz0AV98wFe559Da442e3MPL8GMG6CioSkgLnCRiTEEfPfV58ThwVMU7DT3xlnZUF/o3OnA4two/7iAM4J3renMpqkp+vF3h6GvHFu9fhHzRFE5um6QeEUJIkyDyaA6UFZXjlqCVxe+rsIveHcnjok0jQbG7BwDobGmoaIG1IEgbdZzTRIsjSUKA+7bqJzO26Ye41LPWiO92gM0ExALUiUUbqj0PF4DoWP+kancQi1gcRlxgNWlGcdCwsjMaBDuAi0eOtRilePkuSEyOHjx+HvnineIDiA6pafS5QC0pBbjFknciDFhT0tqY20Bt1jBxtLRaoxkC6qqyGJdE1NbVAdGwkRMSEMaKcS9PSarIOHUtvORfna4E43sjiAw6cIGgpDUPD7u/ogZMGc6PlYF5bc+cptAZwAehRIlC2aZvV+mh8XHjMmFGpp3x2Mu+sdLvu3LWKyGU5tOcY0/wLbp8Du77ZBzs372NDL0sxBqiprGW90MNGpbH0bKOJsjd7SbK7C1RpG7QY45QiEUbi/fHMsp44nMUVF5WX5VtaN7q3HMAFokddo8aaGhGdoAhPD6PLGnQS1B+dvwDJ0lDbCCbcNzolBh7+3T3w+J8fgFvvngvzF8+CW++ZB1OvnQhePl7MvXG1tlxmwOdF9VU5jBfIfBHRRYMOyWCi5uUg10YDuBj0KBFssoyRnWry8jKxYPYUDVDI2UyWP6LBqypq2XRRgEEmEck/0AcCQ/zBA7UipTJLDkqhuMyswGlAcvO+KPSu+kiuVSrrLTfqdWNujIqiIGIAF4EeDpbDSI/xer32O7eIQH93ihfOBG3rdDjAYXOgRTAxwpDAU5MnLdTZdVnL/ymQRcD7p6rbHWoE7z0wLAg8vTxTtILuQdfKAVwoepQIdsVJIo9yfUZL35nfzwBtT7PfO5xOlnrxnSn5CQIZT5XzMKpiX6nlKW1Ykpo2PBlsNLhiABeFHiWCjq/Dtwiqg7kw7pWI7xHjTODPdqud9Q7TuOL+wAQahEMlaChJ8Efv74JARAjBT4qpXM9BI4pcc30TNQmfZCsGcMHoYdeIhJ6XWltpmqVOwewPuEUEyvtxOiW2sOZQ9/q+CrrG0sIyWPP+Oji89zhLKRe1XUUIBXgxAh/Kd52P5CbSs+EU3uleNYALRI8SwV+rVXhVbW5uaQMZfdsLkQsq8c6miMKYoCv1a3eAWq38/H1YNunhfcfhuT+/DFu/2sUEtmvIcLoqIOJRNQ9VdXaMYuJmRkSEL4hPmZCelDT55vj4SPf6AZwDPUqE9pISJ77CEge5ssw3cgvFeTR1kgDRLhQrnNqvj4IEnsY9j5wwFO555DaYtfBaWPXBF/D5p18yoe1q8BzPihzLiiJN0cdHzglLfF4nGLZxKuzmJH6HU+a3z4tNmO/efABnQY8SgSbLQ4EuMze1sZaeDvx4k6fKOtRIiCxt7X2dBwx0T5JTZq1a46aNgXsfXwybvtjOKnJT3NClwLdIY691Wv3ipOHi1tEztL+Y/2tj/EOvGOCuf+ph2DRdDAbXL9wYHz/IvccAzkCPEoGAMUJ5ba0ZbHa7ew3iR4hAP1OJR8otamu10EHcv/QtsJwnFHLq/aZr7Rj0I9nsMGzsEJg6fTysX7UJrBgzsLHJXQJqf8BjqQKMu0F3073/MsXd/Gc9jJ4lQngyD/GjBJj9Cy1EJYuRgo2f6N5pAGegx4mg8Fye3eGEOqp03SEMJOk/4B6RdqUBNZQUR5OO90UikLWqrW6A5e+thWf/9DKs+WQ91NU2nCKD4nTCdXOuZGnhNCrth9Ouzx8dKkRVOIhDoQ9C3S9hyCzTIiEJ0ZM0enMweJqI67gk9+YMMxISdHOjokLnJSbGLYhPS1gQlRSbHh0dMis09NxJX5cpepwIPHClSITW8rKa76pDoKCrFDecQ8CJCDqdjmlaSrPoayC3rQ5J8PzTr8LHb62EAzsPw/uvLocX//o61NU0sF5wcgVpGGhcYgzLj2Lk7wJ0PDF6RoqMhDvLEG5SOAFRPGh0KhPw9Lg473nxiQ97Ab9K0Bp2CSq3nOOkP4Og/kYRtX83mLxWLEhIem9BXPJdN6Wk+LODXObocSLIGq7C6ZAqikuqTg8cpR8ZDIPbBocFgbmxGdqaWplw9RmgEFLZyLzMApbyTe4RuXKZx3Jh9UdfMH7TQiPf0oYlQXlJJcua7ZoWJFfxYieaAUH87nhUDKPjkbosKgce/lztnOj4K1RO2I5K6Dn8yQ9//LsWlJtAK/68TVB/p2iEP+L2L6GpCQdefUWUlL3p8Yn3Lw4e+uOVlvsxelyaPs/JKVYUpbCysp7Nj8aEgbTZjxEBXafImDCw4D5NSIau87EvDXT91Iafl1X0PXIS0fOzi6Ghzuz6De8zPCoE1wsskO4qkLVxSlbQGelZ4nnxAx8TVDS4N0DQNg4Hd6UoCG/jVR+UFWmWA5QlkqTuapc4f8Vuj8bNdGuys6tWFuR+xRXkzpBlNR1vr1Uriq87PGzvzY6MDHMd7fJDr6hVQeAOVqIrUV3TyAJMBiLCD8UJ+CJj4iKgvq4RqitrfzxbtYdAOT/kGoVGBuPln379RFUFfRXXepfmppFxJhqU9AP3eqGQnQrI0Ape/uiCIRFIt9Bo06o6KkDg+m5HYtjaFBue+CkO5DJeFf8JTm47EnmbqnLfyE5hu0nljy+IS1xzc1ziPEhLM6wpyluPRuZamyy/hKReoNcZ18yJTo5xn/ayQq8QQcOJW2rrzM7SsmqXRcBFRdNOBbDYWzsLSJiiE6IwVtCyihSq3HUa9ZJAGhi1/fVzroLYxGiWBkICTwu5P1SfieaFpusn4ff09oSomHD3zl0Dyjey2VtA78HjOVzrqJJ2mxWfK/sbLYQZyeIAB17sQlnhksLChQO3LjHp7rzf5DVrrr5m+vU6NTiIN3t4inNklV8lW52r5icmjvskN7d+VX7uo5IsP4qvZpBWo74zKykpwHWWywe9olbTwkIaZElarNdqfUaNoEH1uFJWgMeAmKVjnwVEGAr6CnJLoCivDKZePf70GKMXQdbKy9eTlaovRpJSyxZdb+rgJLjjZzezMda0DQkktXzR8EwaQ90VoPPY2p2we/dGGHIF9Se4FIm5hYMmC0BMKG6D349slqDomPyZxaIsD4sUqiZNM8YOHqadGBunEcdM0OvHTdRpJk3VW8ZN0vn6+nH28jIlxmpR0wf7BpZnNjWcyDQ37h/s438E+fVzQeECsswNG9iJLhP0ChEy6+ocg3z8ki3t9jETxg8CY0dpFtSsPJV0OQc0SJK25lb45ssdMPGKMWymTLZfHwAJOpV4HzluCCvPMnbSCJi3aCYEhQYyjd0Z1MfQVaDm2eK8Csgv3QXDpgugyC4iVNZzoMG3G4a6W0FD++1H9ma9hlOGjND+ztOkSc/Jco7c8Hk7t/1bO5ef49RxHK+NjRP9ff0ELilN40hJFd60tEJCTY1yS5KvX1m2ufFYhrkhP8XLbw+6to+k+foUZF5GE5b0mqOd5uMn2h3SLaEhAZAYH8Fyj1BiXOOWz9EiRBaA3JD9Ow+zYZlDRg/GF99HXCQEuT80RDQ+NQ5ik6JBS6Uj0dJ1Jyg+OXE4E9q5ExA3gs7nWk9ECPABQF0BdeUq7Fttt1w309g49Upj3dgJmsorrzN4Xn2tQWc0oZXNl2HrFiuUl8qQnKoBfLTVfv5C/diJWmOTWdpfVqIsTvDxOZpjNhdnNTWWDPb234+3Og3/3u46W/9HrxEhwdenSZHUq9GJDR09KtUVNJN212jOOXaZtL83uhkZR3PYpIDjp4xiadl9xSoQ6FqInIygPXBZPFqXvdsPgGdMIQRHiyxGQCEFi42DUH8VdHp0izZKcHKX1HjiuD1v6yZb6JbN9ganXfWIjtV4T56mh8lX6CE4RIDjRx1waL8dXTqtp6+vOFSS1PoJk/WrDu51bG5sUB8c4heyPdNc15zR1FA51ttz/03Nzcq2HrnL7kevESG3qcmS6uefYG23TUxOioSQYH+38Kgu94gFDt8HtdGTf/3V59+yGSqpurSrVeanB4oPVLQ4mzZsgZQr6sHgKbLWD4udHiMHft6AwTvAjmVOqC6UsgUtPMEL3BeqrCYU5EnDDu5xGKoqZYiIFGHoSC2MGqODujoFDuxzcClpGjAY+WCrXbXPvN342eqllmoFlLkLzY2bSPiPNTdLlwsJCL1GBMIg34Ca9nbbXUajXhw2JMH1VFGoKWDmXJMCfA+kcQOC/VjyWmlhOUy+atypNIafGui+a6oaILtgByRNsqGC4MHuBMgqRmsQoGLshS5SvgI7l9udkpOr5HjuDnx8LXar11O8pv0zm43zKcyThmSdkCAkTEDFIkLaYC0G+wocO+KAtEH0DrhkR4vKa0cm/T1jS/XUOn8/n8zGxsuubEyvNrusKso9KYjchv0HM6G23t3phERQLBZmGc4GIoLRZIJZ86ZDTkYBmwSwq/J2+hs4dCcrS2vBGNSILqJLGZRUceBAMnigS0SGMm+/BM31ik0nqovw2T2HUdaTeo/W1Q5JqhCLht0uCMrdxcWOutdfaoNjhxwqPcprrzcwg7xzmw1MJp4yYewLUksGl1Y5/gMqf+vl2JfQq0RAKBynvtXQ2Ozc/M1BV5xA5t5m+8HcI3Khxk0dBclp8SyFgWa0/ylaBXKLysuKISjWDhotBxYrBsZNHCRFUScfQFuTCse3yMALsMuZl1eyqiDvTZmTF/EqN86k1b+wAlbIKwvz3xU0ysLaaqn0g3fauOoqZ6uoUS3XXKdXDmK8UFLoBI6HK+w2se1Ae0m1wsExjUb9vfsSLhv0NhGAczi2opLfevBQNpSV17LEOmYVWlvxTZ/d96eYgOYsmLd4FroG9fD5sq/Qrbps3NXzAsUHVLz44O6T7SUZSju1FlHWRmqsAn5euAG+2YPrnVBTQnEX9y6NBaH9Vufnr3KCfL0C6pCbk5Kup3WrCgq2oh65q6zUaX7p361HJCd8GxIq8oOGaOGzle14HkiROPUuVU0XbE4VDwVXLExMvIb2vVzQ60RYWV5uRdfmlYqqemXHrmOulWQVaN6Adts5rQL12o4YNwSuun4yfLFqE+zfcRjEc3TGXY4gN5ImOizILXljxzJ5I2l+f1+AAFw06BaVZ2PQu05CEsB2npe+du/GsCY/fy/G0j9Dw3rzHdHRuDW+h8Lcb3hB/WPWSSl6905rHj52+8QpesCgGvKzZN5oEOY1HyyI2VCSl4UHzVIU7gmaAowd8DJArxOBwBfkfoFu0YZvtx6CkhL3LDZoDZTWFta3cFagAaABKQtuvxESkmLg3f8tg8Kcoq4f/dVHQfHBvp2HLbXl1a82Ncn/+vxla9OulU4w16hQeFSBdf+1g7lOaQKd+n8rCgub3budwqq8vH08qCXtWu0t7lVQl5//pk4Hee++3tYkS+pn3t48DBmmhdUrLWC3QSrPGa9zbcl/iJHDRMnhmOb63v/RJ4hAZhvF/t9NzZbWL77czXpiac4yihOYi3QO0HYBwf5w18O3QnurBV5/finL9OzKnttLAgX81KFGnYVdCOpYbG1shoLsos1bWuvzN9UV7mprVH+z/hV7y9InbPDRn2xQli2ZeU55fFVu7hb3bt8DRg9f4yUuofEJ9H0bGlqeV19oa1WHVFU6/sqLav7YCXqMEyTIOukADyOwwSB6o+5LFbg6Efgb6fvlgD5BBMLqgoJv8f1+dOBgFhw8nO2KFdA+K21tLHg+p4vkkCB1WDLc89hiKMwrhVefe5fl+lCPa2+B0i2UdgfILejetdlBbm4HuQ3/pkECXQBK4z52KFM+tO/E2/iVBVJrSnPfxj+uriy2v9ja4vwXaOCKFYV579Nv54LNqUU3B0ZgvDHetQbX8fwOjQbUK6/PL1eAf97XX92m0apV27fawGmXp6kn07QfHj9uAUVeqqrqohkJCRSR9Hv0GSIQFFX7bLvNXrT68+3Q1NQKQkdzalPTD2am0gw306aPhzt/thAO7T0OL/3jLWgxt/aKZaCWHIWEvhUFx9wGRScLkAhWUJEUSgt+InEvBSxIttlhz45D21cX5X/jXk1QVxXmHPystOAXuP43aAmO0zrXT2eHw845aNY6jheHulfB2pycVowfigZFe6Vq0kLeDAsXTqakaUzZmU65uEyOh8hQT9pOUeUv0D1yeHHcZLZjP0efIoJQnFUuiHxOSUkVfPbFTnzYVNUNXSSnk5Hhh/oWaODJ9XOvYTPf0CQhNGyyrKSCzZfWk1BtEqgWcumssHbNZjiJ18K3oXVAq6C02kGxuKbFvVjQ5CBIdnn/zkNv4VeLa+3FIZj+UVVZVtXTq1twfJFO0MZw3ApK4SsZP1Hv1Y56ad92RxnnvYUN91lVWHgQ38ZBfOxXs336OfoUEep9QiL8A/0nUnXnzd8cQBcpCzSUQolaULVaUZgw5juHVSAy4L9ww7yr4cFf3w45mfmssNaJQ5msyhzrrOtu4DWodgfwDhmK88th+97DEB4cyK5NtUtIAmoJc1y0VaB7sLS0wb4dh5D53MIbw6MWP/XUUxd9Y/XOdgEpKeDlnWY6eY6zAgdszAGvVT4OjxSOaTQc5OY4o1T1/lOaRVWVz/CFJLu/9mv0KSIYdJorPb1MXnc8dDP4B/nDh59sBBrS2dFZpmLgrGLMcC6QVSA+XH3DNDYDpyKr8OwfX4I1H20Am9Xe7S1K5BYBnpPHWKC6th4am1vBp9OkhyoSREESqJQHcRGg8RhH9p2gFHTxj/94bE5oePDSo++9/wJVo3BvckHw9hT8kFwGPGyOe5UbciC6YIPpLz55b4WfP/clukhQVOgMffT6b07JjIbnP+cUrn1uVEqoe1W/RZ8iAsr7CB1GajQv2OL7FkAj+vkfIBmsVpur1xkho4ukoHX4IcsgSU4YOWEY/P4fj8Lg4cmw9H/L0FX6H2Qdy2FxAxGCfO2uBh2RtDZNkk/9HE4iRH0jE+BTILeIWpHc5Dhf0P3T5IgN9WYYNmYwDJ80AlBh8Hqd9mGjqi50b3ZBkDXyaFIdnKIecq9iUFQuCm/m1DA6vUFcafBUi6wWiKwqtZ0axP9Jbm6DzMMywaD2+4C5TxEBpTPKZDIwV2b8tFEwf/FM2H8gAyh4Jm3PhJeCZ7MZtar9nGSgEJEmDaEZK3/55IPwwC+XQGlhBfz1ty/Amy9+AEV5JaDivl1GCDwE+e7UmlNVWQvb9x2FksoaZg3yimjOs07nuIjTsQDZKbGGgNFIALpuGV2wMZNHwKhxw3jJKaen4yW4Nz9/KPxwfFYZqqw57F7DwCtqJK/CKRfINGrnocpK5U1R5Lx4h75zbSQ1wNtjrZ+HR6H7e79F77UxngWJnt63JKfFpUy6ZgK6NQokpsZBZXkNbP56N/j7e7MBPGy2fMomwwCaZun/oUH81IxJFiBpcAIbOUbH/ParXbB98x6oKq1iLldgsD9oKIbAv6kyxqlaS2cBCSRtI/A0g6erBCUTUnR1MtHabPliOxTml0Kwrw9cPX4UtLRa4NDJHBiemgg0XRZZK96gA86gwc/z75QlwadiwnqDHlIHfzdDv0anBaulHfZtP+y0Bge+ld/YeEHts2n+Ab/mZHXziuKcL9yrYEFEhIHX6B7BR1eXaW6gdAqGWJ0PcgMWyKB+k9XYSM2uDIeqqhRa3F/7LfoUERKMHqPThiZPHDN1FGsS1aCblIJCXJRfBt9+sx+CgnwhNiaUWQfW44zux9kmKe8MEj4SHBrWOWzMIBgzaTiu5eAoWpptG4kU+6Cuuh6oMDETMBJWFHKtXscGvVAtoo6FfqNYoxUD1iok6MkjWYxU32zYCc1NLTBs1CCYNGYYRAVhgIzXnxAdAaVVNeDAv+Oj0NPAwJ83aXGhsdnnF69Qf0ox3n9ZcSVMumLMafdK10dT6G7ftGfzhpKiU0J7PliQmBiO95Mi2Sz/zKY6/W4kBgaGijx3NyjwFRJhp3s1jI4NMChOmCfLfGaWuWGfe/Vlg4sw1N2Hqzz8FsxdPGvZw39+gJdQ4AikDWm2/f/351egCf3tx36eDiNHJKPgYsBJQuvpCbyPD9v2x0Dam/nwuNTXNjBBPnk4i01JS+Uavbw9ICgkALz9vMDHzxu0bteJqotSBQqqxG1ubEIy2BgZaRA+TWaeOiQRQiND2PVI5naQW9pBabMDh/EAbVuB54qOCQPRpMfrxcXbANx5dPhRp6C5vgl2oRKYOn0CeOL1dQxCousid+yjN1bI77z0ya3fNNddEBGoI0zkee0Xubn17lUM6YmJ6C7xa9E9emBZYe6X7tWQ+58E3ZOvcpsx/Dq0siDvcffqywZ9iggIn2dunpvx66d/FkZxArk2BOoLyMsogBf++hrYLFa4/945MGZkCvObSfg4Ly8QvFmWwHmDjX9GjepE4bagC2M2N0MJat6K0mpoqGuEluZWkOj4KHBUeYLqEVFZlvCoMIiMDQdfmjQdBZOqUFNnH1W9JqhO2dWhZnUyq0CBM5FPJreLXCIPdOd0P24NKMC2ojLYsWkPDBqRwgoCyJ16pumZnDyYAS8888aHew8fvicTgOrlXzKofDw+mtfw4SecmaM0PyFpKb4TYXVh3mL3qssGfY0IcPeoES88/vv7Hx8yYSh0WAUCvfjMo9nw4jNvMDL8/IG5QGOdJRQO5nsjGWi5UHT4/ew//DwNLh5+7ykRQemcHcuZoA4zaiJl/QVEEDoHEpvT44Ja/MdA8Yfd4VCJBFFxEVxyWgJrhcLD4G8YKCsy7Pn2AHzy9upj+3cfvfEg2Mrcu14y0hOTH+VUZdLy/Lyb3atOYUFC0uN4w6PQIixxr7ps0KdiBIJXi70C3Y/ZySlxXr6ogUkYO/z84IgQSEiJZT3H27YdAW9PE8TGuqoQUisSIwTFDBeIDoEmt+N8lo7tzwVGLArA9WgBjBgTYGDMiHAe7hBZD7RE6kdvrmq3WqziVTdM4YgEZMGIIMUFZfDJW6tg1YdflJeXVt2+09qls+1zg/397wRZXZfR9F1A3IEU3wADOomDMs2Na92rLhv0OSKUOG21Pha7JeNIzo00Eo1qBRlNRhQCV0tvIPriQ9FVyM0shC1b9jONnhAfzvx5hZLzUFBZFQwUqF4HqfDOy4+AAmNqgfpq7beH3/zPRytSBidMGjVhGBILoBqD8y9WbIJP3lwFxw9nlMmS48711ZWngtmuALUYqRptMKjy2kyz+Ttz7EaKp8kuipq0jMaGzjlOlwX6HBEIeW2th8Jkoe3Esewxe7ceMJzAoLa+tpG1ntSUVbPANSQ8UKXSjwf2Z3B1dWaIjwsHDw8DyDSgh5pWqWoeatCuAmlqppV5akFCbU8tQNSEisLLFvpOnxR74LY/1hR7JqiZt6mxBVZ/tH7nG69/coeHVlfTWG9ebG2z8RtWb2FDUg/tOyG3tVnWCyJ/1+ri4v3uXbsMmS0t8hhPj5MfFxefNYfp5ubm9jqfmIOZ5qrvkaS/4/zfVC/gpuj4CWiK71FVbibKVghdreuC3ULGQ7GqQKWsKMMT48ONtyy8BoYMSkCjgHED+tK8r6/LOvyAG3MmWMsSCjO1LJF1odYhikNqq+qgsaEF2tvaGSkb6ptZnVMWR9B14X56dMtoUj+/QB8wGvWgR5coODSAFf1l/Q50TNyWuVZ4XHKzWOsPxj/FucWw+uP1a99/e/Vjx8BezLSzqP2jrKhL8F6pw+IoL3KfmpzOVUtLStD0DaAr4ZKrPox0SBcgen+goNVGS6oaDypvxAi0Vpb5EsGmVoJoawOdcTb60f/P28sUfd30cTD9qjHg6+MBThQ21rzq4eFylX6AEEQsXqNB/9wJjWhhKkqroLSoAk4ezoHG+hY2GN7kwYO3rwEFHkCnU/G7Bt02msAE6YqHdjgVsLXLQJ3e7RYFWlts7FMFHfj4ekJMfBiER4dCaHgQ+Ab4gMnbAyR0hQ7uOWJZtXTdf9Zt+vbZHIBTI5GmTZsmhlVV+QiSxAuy3DJAgO5DnyfC+WJeUlKK6lT+IXDcTclJUXDT7CkwdFA80+6yiEGrl9d3FfTchGDaGN0Z0tDN6JYc2X8CjhzIZJmj9bX1EBZugqGjgiAySobQUB0KsBYMNPG/2o4Prg21OiXPnUkuZAxHBcpMuJ0WamvsUFftgMoKJxQWypB9sh73NUBweAibftZmtZr3bNv/x/ePH3/VfYAB9AIuGyIQWHqAzrjIITmf8DQZE0ePToXr0ULEoBYmi6BSSgZaB9L8Avr0tnY75GcVwt4dh2HvtqNgt7WisIswbKQ3jJvkCb5+Vow70KXh7CDLEnOTXByix9axnA0dGQcqukRoaagVideCw0GzgspQXsbBvp1myMxoV6oqFBnXF2t03JcqyF+KqrrnbGOMB9C9uKyI0AGaHA/9okfQBb8r0N/Le8KEIXDVFSMhLMQfeK0WnGghjmYUw9aNe+HQ3hMgapwwfqIHjB6vhyHDjOj62Ck8YELP0jm66DGhAXIt6KVRI1hTkyxnnZSEE0edcOSgA5rMiiopym5eUL/mFM37q4uzSty7DqCbcVkSgfAU2oCMhIQUSVJ+iYp5doC/dyB1wKWi27Rl62HIzC4Fk0mCiVOMcOV0E4RFCqDR0NzIpPXP/Vgo1CANL8sd1uHiQccii+HEc9bVyLBvjx0thQMtBvVUq7Xota3mFXhVLhqWQcW43LsNoBtw2RKhM26JjB/k0HB/J0KQ0BmNHEy9yghXX2uA2HiRaf8OC9AZJKiuT3Rt8Emh6EN9nQKV5RLEJWCgjMehFlraz0WMjgN0PNbze7x07A5S1NXKcPiAA7ZuskFZiQxOWTELgroMRP7FlTk5ZwygGUBX4bInwsyoIb4mne1u2ck9IWi4oEFDNTBnnhGSUrUofNQ06t6wE3h394PNSmMgAEqKZNbcWYtae/UKCzTWO8HTm4PkZA0MH6WH2AQThIZ4g8GkQao4kBQ2JIWDBdNEMDwiLvSof/xxuwgB0NKswt7dNnTfkBClChGiTuDVV0VF+t+nRUU17s0H0EW4rIkwNzZpDIbI/1ZVfnJgMA8z5xjRElD7PmpwV74egoSdgloSVpoPWYMCD7DpywYoL3Ww9VkZdua+kFB7e3nDhPFpEB4ZAu12GXbvPg4t5jqITwiAACRDeLQPBAYZwWCgGXQM4OfbhsF2C5KiHhRGEGIGLS5iuIjyfTBCiBySToZd2+2waYMNGuqQkJx6FK/5r6sK81a7Nx1AF+CyJAKN4fVQuYfR1/+DRuD9ho3WwM2LTCi8Apt/2FVSVWUWQeCNqPmNUF+rAwxc4dtvy6CqshXsNg5Cgvygrd0GoeEBbBBMRFQozLrpCggJDwZe7xpY09zYygbj7Ni0Fw7sOgYWixVdJgPrddZqNZA6NAZGjUuF8Chf8PZ2IClK8fw1INmrQadzgpc3Nd/S0AoX0c4E8ZNDC1FVLsPGDVbYjaRobVXteO1LnZz8zOcFBV2WcPdTxmVHhPTotBBVlP6BJLiTfPg58w0w/QYjCp1L2IBTQBQ04LB6QmWZB/r7WsjPpRYbCfx9PcHDQ8/y/IPCg9igoMY2KwSHBoKHlwdLocBoAQXWlXhHYKkXuND3rBO5sOaTDXDycDZL4aZeZmu7HVpa2sDTy5MdR8v6MhSwt1eCycMOkVGU4s3D+EkGCIug0ZEuQpxGCnxLjBD4SfMWrF1lhZxMCTCkPi6A/MtVhYXnrGbXX7B035gkUcOri0buy3Ov6lFcVkRIj04cDiK8qSr86IgYARbdYYIhw7VuwZJRYHXAyxEosDrYs8sMvj5BMHH8ECZkOp0I3v5+oEGBB4MeJVxgw0JJyCnzlaVFuIX/rCBhFUWwoQWpqawDq9UKQSGBYEULkZORD3U1DUgKG9itDmhrs0BLk4WRhA7Z1oIWyF4PV15jgslXGMDXjwMDkpjctzNBZVXa2hT4er0VNqO7ZG6SWkWe+5uvr+e/3zh06OLKY/QBfLR/wmM8x8222BtuundyzrnrfHYTLhsiLIhPmoF38zrIfNSQ4SIsudcTXSFKaVbQzxdBdoRBQ1U4ZBxToa6+BUYMS4DkxEgm3BwKMOfpAZzBCCo554QfEvofAPVWn8opwgCbtDhH0Tf5N6jtGfCDYgWbjXKVVGiobYJvv94BW9bvxNjChpaDgyuuNsDEKQYkMHXk0WbfvSo6PLVkZZxwwLIPLKxiNdL0dd4g/mFlZiarT9rf8PH+Ca+ZvDQPtLU6X9SMjvj1Qq5nm4v7PRFQprgFCQmLOIV/hed4r2nTdZB+mwl9b/qRB9kZBCX5QZCbgRrWKcDw4fEQEuzHZrykZDrW0+zpychwscJ/btDjJbepDRRnBv6NhOP98DxtyItQ/GxFw+MPgtaBlkMDu745Aive/xKqK+rx+nVw652DYfxk3F+uZJ18aHPooKdAk4NQAP35qnbYttkOdkneKknc3etKc4vcm/QLHDw4SpOrarZptOIEdDsl2aH+7rZxe55nP6Iu2ZA3Q9taXe0lehm4+cP31LL1XYx+T4QF8YkPg8r9QxB4j+tmuUig03MYAOsgL9sfThzUgLeHP6SmRENsLI0rxv9RxaqUDertDbzJhCsulQD0GGkhxx4/SfurNHKuDT9acF07SJZl+IlKjvPB9VYkhBduYwaNPhHys/PhsxUqnDhShkG6hNevRSHXQ1urFRJTwjD4boW7HoiC0FAza5qlugUdl0zGhizP1+ttsHaFFczN8n5BD3eszs3Ndm3R97H8ZJqHZPUuxHcYSN+RDK2qKr+iKoIOTWoIB6o3vrcAfG/PLZqwbxXbqYvRb4nAeo7jUx5HMXgWlblmzgIj3ISBMc0bcPKYAt9uQgIYo+GqaSMgPMyfDXohC0ASRGVgWIq2BoPTLiCBS+Pn4l9IKoxDQLXhdQTiujxQpHwU1CYkRDVu6yYKW8hl4yE3R4L/vdgEVeVOSEgOghFjA2HMeD8wmCLgy89z0JWrhNqaFkhICocrr4uCyMhSCAtrx31lFBjX6yP3izrjjhy0w4dvW6Cy0nmCF5VbVxUUkBnq8/jkwMRrgVPXo1sp0utg7iUSnMd7onsTRSp16dyvV6Ub5o07wGqvdjVcT7IfwjV+lvu7wHOGebcYYN5CI7RbeVi72gYFWT5ww/QpMHRILEuvljuaYPApU0o2WQKUnC4gAQGJoDSj0Geilg/CvxtBsn2BL9AL3a0UJEAZLsW4HTW30vnI9aXhBawaDfzzmSbIznTCvJu1MP3GWRAQnAp2yyZQpQIQdaHQ2BAOnyxtxhhiDxMQLx8tTJzmA+m3eoPRYGbnJwtBb1IjcpCb5YT33mijlrCDggFuXp2X12eLb72/d2wsLwj3YsiTjjFP4tleBz0nXE82fP6i0Xs+c6/ucvRLIqTHJ96Hev1lgee18281wNx0E5SXc7DsQxv4mVJhzqyJEODvBU6UtM4Pl41N8KYB/hQQdwUJOkCPUWFWQVXQdbFvxc9KXOdO+8bfeO0w3ErDCENp3KTB8zHIffbpJtbHcd0NSBTtJPwtGPffgQSuh9ISCVZ+YofCfBXmLBgE/qHDkBCH4ej+DJg1fxzMuNEXyot2QHIqxh6UyYegUKeqQoY3XmqDzCz7Nl6QF64pLOwWv/pi8DrGAyaHZqyg5Rbju5mv0aI7hK+CNW2fBfg7SA5lZda63Tc//TQzqd2C06OvfgAqN4JB8ctoNE0z56LKW+QBx4/K8OlSBYamTIAFc6dgYKkFialJBDEB1QrVPnJVuegu7uMVCUHAiwFoGQKYJeDwvXFCAF6DAwPi4SAarkAjJoLqzGbjII4edICIhFiAcQ3uBLKjChS0HhqNFY4dtsMr/26DMiTDrUt0MP16J8Qk6DBmGASH9pdBQXY5nDzugLwcFcZNCgedBq0SU50c+PjykJiqgbJCJaaqSg1OMmk35ra19Ymm1RvvDxO0PH+fKPCP6fSCBzURU57W2UAtY5KT/ErnI48srix1r+4W9CsizI9NnIKu0AeqyvtdO1OHAuIJO7ZK8PVaHdx0wwyYPGkQCsIZ7f0UFGM8wILibgedV2DxAY9uEa9Jwrfphb5uGC5RyEcdCvtBtBa17O+2VglSB2shIJBSO2h/ihuccOQQkuDFVmhvV+HehzzgimuM7LfCnDJ47cUj0FBrAUubA+pq6qCp0QpHD8sQGBQCYRF4BQqNneDA2wfJkKyBvGxpWFMz157bYt5BZ+htfPFGlTIkrGKrb0L4VklWwlF9xKF15Dq/slNABYbvkjzCVaverChwr+0W9Bsi3JSQEC/y3IeKzMeMm6SFO+7zgm82OWDfDm9YcvMsSEmJdAXDHaAniyQQ/PyAN5Ig9STQceNNuPgxKyFoUtlLlW07UVDLkSTx+N0HfHzqwD9AcJOAY0M+S0tkePU/rdBsVuDW2z1g+gwD41dluQwvv9CGn05YdKcBRo/3gKGjhkJOZiNUlNaha6iFiNjh4OtLyX5tTJt6o2WIiBQh84RzTJDDZ09+e2OfGN+wbRuoq98sL7npZ6mr0Q8sUxUYJgi89/fIgN+1OkFU0cqtfKNsjXttt6BfxAjpaWke4HSuUiX+2tQhIvz8F96w/VsJso4FwL13zoKgQO/vkwCdZSIBtRCx770GesR0fuoPQFed0yIn0HWz7QLFvg3JGoZbCCi8RXgPPLz0fAvs3+2AmzD4v2WxB9uXiPLKCy2wZ4cd7rzfA66fbcR9VLA7fOC5Z+xoGaxgbjSjS6WFoSNjYPiIWhg5WkUh4kGn42DPdju89nLz9qpq+5xtzSVNdFV9CR/tG/c7USP+gxV4xv/JBOD/pyy7rKjtPK+MvnXUvu/VWuoquCKsPgRKmJvmmvv3FEk5h/R7kIVr/YN4WHKPF+zc7mAkuP/uG89KAhqbLASgr97rJCB0nJ/ihUC0Ej54Q0YWL3BiDGpuf/xuAFHjBSeOCXB4vx2GjtDCbIx/aF/qRc7NdqL744D5NxsxVjCcGjy0bXMlZJ0oglvvSIFb7hgNgSG+sGfbSXjvjUZ47q8t+Jur6Nn4KVq4arpxqkEnXtQ8Ct0NTsOX0PxV9MIp4xaflRndplxFBidZNpOHaFQV4QG2cTehzxBhblT8yJui4z7US0qBPycWzI9NWjUvPvnK+XFxt+K7fJxSp++814NliB4/4A8P3jObtQx9jwQGA/BkCWjy8V4nwZmg6yE/iBYdxhBD8A14YyCdCDI3Bb7doge9UYEFt+rB05suX8H7A/h2UzvMnGOA+RhUk6YkctRWS/DlOhtERevQLcyEG2+yQ3ySF4RHhUNsQjySygrVdSEYm5BOUWH2PCOMGK1/1M81L3/fgspZ6G4FkVJi1DokxR2yxjKSU52DnU7lcUur/DE+s+Dl+8aEuPfocvQJIswIjLxWoxM+j42LWDR4aEp4QnJsmMlDNxdk6QtQ+f9yPGecPd8ArRYZYwIT3H37DeDn5/kdCdwCz5pHiQRd0lHW3ZBA0I9DyzAdtMZxUFUVBkX5LXDl9FhIGRyDVBkPGq0vHD9iRcH3RgvhibfkKiBAHU3Z2RKUlcowdqIO4wweqitKIft4FiQke8Gjf5gLfgGeUFjgi89sIgbPOggM5tAqGNImhvle776AvgOn2kbNyZKkNEqKcvuisXvX3T78uOXWcQdyF43d859FY3cvMtr5+1VZ6LaiBr0eLF/lEZKWNCjmo/sfWxx9891zYeq1E2DatRNh7NRRYDToNRWlNcaYWBmGDtfDpvUYJC+aA9FRwaeTgIJiSpegki2kMvsNiKw8WgYtZBzNh6P7j8NDv74bvHxGo0VLhLZWDj54Ox+uuXEBan5KrTCgv2hlzY0bPmsHhwPg7gc8QG/goaRIgs1f2SE6tg2mTK2DIwda4cCuAti/pwaOHmyD6ioHjBqt56wWVfr6mLQJwNol1bO7AjfeF23kOfV64NR7Fo/Z+5V79Wn49J0yx8q3y8+Sj9s16G0icNPSEl6+7/HFk8ddNRY0As/a1zUaEXx8vWHYuCEQER0K+TkF+DKtMO/G62HokLjTSYBBMVmBnmke7R6QH3xg12EICg2AKddcAbJK02eZYMPqDMjLroPZC2eAweSPMUYcbo2Os70Svlxrg6uv08OgoTrqgoDiQgm2brZBUqqIAi/hseJw+0jIzSyCqkobG8dAA5NmzdMfD5QMc/2tPmlcg+l4LTT3etGw2x6Pszoldefi0Xu2ulf1OHqVCNMDwm6Zes24J+fdNpOj2v+slYD+Zwv6+6jdPX08YNvXR2H8yCFw9VWjvkcCwd/fVQGbvvdT0L1WllVB2rBkDHgxyEejVltZC+++8imERgTBtbOvwm2I6Hp0i0Soqy7GGABg/i0BqDRsjEiVFTLs2maHmFgNjB6vQ9fRxoLu+NTJMG7aVED3G7Z/U+zEQ+9bcrfX1KBA8abGemVWiOpbMyIqpCCzrq5TsNWzWPG/EseaN8rK3V97Bb1GhBkhIYHeXl4v33z77PDwmDDXtE2d0OHifPDachCcdlh863Wnyzp1lJEl6OckIBARaGormq2HjXhDq0jTyG5at5W5iYNHpeHzoXqsRowbQuHYoTYwGI0waqw3G7zD8wq0NDvRDbIjAWi0mx4VhhPXN6FFDYbY1GshZUgSHNqdLezbVTvc00vwmj7TwMcnaIMqSuVZNZVS5KAA733ZZvMlTWDen9FrwbLe4LHAx9dzTPKQBPR5v6+MyEXa8c1eyDmaDTenXwMiuk3MYrgh0MQgBups6t8kIBDp/QP9QKen3CSVzQh6eO9xRoowmpKK9bjRfdJIOQ5OHmuEiJhBwGsng4DBNvApEBQMEBzCYQAtQU21jHqCemUFcFhPgqPtOBLEALfecxMeRSN+9G6ruHG9FeISRfjF772NEyfq78NA9Mt5cUmT6Hp+iugVIqSnpdH4ybsio8NQs7l6TjuD5k2rLK2Czz7eADfOnAShof4gdVgMFHxqIqUBNZcDCTpAJHcRnfJrJCgrrmDEiE2MOmUtqaI2zbVclFfExkBzYgK6StGg8okQEBwNYyYNxXhAhtJitAZIBDoWqFZwWr8AW+taGD46BRYsuREEjR7e+p8Z/vk3mg9Ohfsf84BpVxpG4ulXzotP+t5MOT8F9AoRlHbnCHzpw+JTYpnQd9b0pB1JEJa9txbiI4NhwrjB4KQpmAi0nUbjSqN2u06XI8hC0hhng0nPJjXseD4cOvqFucVQXlLJSs3T8+BYP8QI4HR3wYy5t0F4VDBs/9bCOt1cjwj/URpBth8E2XECFtw+B55+4Tdw5YxpkHmChxefa0K3SoG7H/KAa2cYQzgF3lkQn/RLdsKfEHqFCJwA13AqaGlWSvKHO4OK8+7feRiKsgth9szJbDzBKeDf1DrUP/oJLh50Z0QGqnpBVqADNDcbTTNLFoJa1tCG4FqyFugygRF8/X3hgV8thrpaX8g+aUHXilxO2oaOoYBk24xkKIf45Dh46Ik74b7H0qGiTIWvvmhnqRi33kHlLw1G9MT+dUti8p9o8BPu+JNA71gERRnlgRrNL8DH9Z7coJfeUGtmJVGuvXo0hIcHfpdOTaCm0i4ZWtm3IWBs4O3tBWERIXjLLiIwSylJbN6GjvnUTgf1QsswaGgqCvlDUG8eBCqXjEonAH+j54UxllIHknUjWlgrWzXtukkwcsIg2LfLCi0tKuj1HNx2pwmuuErPoRH+S2ZC0h/ZoX8C6HEiLA4eakI5DvDy8QJaOgs1Tbe0+YvtIKDGmzZlxHdNpQTcjk348T0BuPxADQXB4UH4fDyY0He4RtSr3NZqcXk7Z7SydYDIkpASBVfNuhME/UJ8pjTZIrmWdAwRFCkP9y0ABYNujVaDxEmC5mYMsKtc7ieR4ZY7TDB8pEbAQ/0lPS7hQfbDZY4eJ4LNy+qD78SHNJ2IblAHEWj8Lmm7b77cDnNunMymXjoVO9AnukMUJF/uoHvW6rRsInO/QD8kQmfiq2yuZRqsb7HQZCVnj5Nc8zHTPG8mJMM0/ByF5HFV5gPVji5WEX4ikdDKJA+KpxY8+Hq9hZW1pCfu5cXDHfd5QmKShpcV4f8tSEhId+18+aLHiaC169vxg97iaS+ShhquW7ERIkL8YdgQmlf49CZVXqfrppIrfQ9USW/KNeNg9IRhqMG/ew7kHukMOmYZrO1WkuMfAD4nFHZeDAPROAdjr5G4joRfANWZxwghO2VIGhQHV143AXZvt8K2LdQ5R/EJQEgoD4vvMYGvH++lKMIL82Njh7qOe3mix4nwcekJM7pAFa1NrdDa0gqA2k9E7Z+HwfGRfcfh2mvGspqhnVuS6O1wPT64pvdAbk9AcADrZSZSEOh50Myb1K9A0+66WtJ+kAkuqDISxoCWYSoqklhcoeD+tazCBvVJkMW55e45kDo0Bd57oxnWriI95SoskJyigfTbjGDQceHAaf57U0qKP/vxMkSvONyDA/0NNqvjJktrO/D4gndv3gufL/8a/L1MMG/OVNzi9BdMKdUXM6t+vwYpgjOsH9Vkpbne9u04DGMxhoqKizhFlB8GNaXSiDn0Sp00xQI+dyEYXaZENBoy668YOjqNjXQ7sKcc0gZp0S0TmGWIihGhsVGBojw5RkCfLNPcuNl1zMsLvUKEQY2NJ3n/AENZSVXk/p1HvUsKcqC+thluu/laNt+Z3DkQRGGgILlX4oPzULg9CXKNKH44duAkBIUGQuqw5HMGzd+HgkSgQUBGNBJV+F0GQTsIP12TKXr6eYMN3a2tG48BzR2B8QGzChSiUA90xgknNDYoo4f6B+zOMDdQfZrLCr1ChEwUb3yYm1N9/UrR65mv0wMfFREBs2+Y4mof76wJcQOWXk3xQTeCtC211nTULaWFYhhqyaKmSirwS99Pu7YeBgXJXt6eUFpUCXU19TDhyrHMTTp/oFIRI/GZ6kF2HEWLkID354vrMZbAe6urbmDWRhRUCAgSwC+AZ1bBZOJYAH3isCQ6JCVqsK/3Z2ebmb8/o1eI0IFUH//5RpNwNdW0uXLKWBg5Iul7TabkFnFUm/SHI8NLRn5WEZw4lAHHDmbAgZ1HYPfWA0woMo5kQXF+KTSbW0CPLoSntweKE7kt7h17GETMkPAgNun54OHJF0VMKjejSAUs2ObFGFzjSu+gTFcVY4r1azKgvEyBYSN1YEQSoPcEYREC1NfLUJQvx+KOxegiHXId7fJArxEhPQ20vOr/R43Ix2nRJCy+ZQYYDLrvvViqQNETVSio6ZbSGoiIZAGIeO3tNpbOkHE8l00EcmjPMcDYBmISIpmLQhq6p0HPx9PLA+KSolnwfDGgUjJUiU9xnkD3KBXXkBiorF/By9sL2loaIeNYDcYKIkREadwZrgCh4QIc2ucAS7sSFx3g92F+Y+NlYxV6jQipHrGDeIF/XFEVz+FDU+CKqSNw7RmChcLI3CJKqehmUGtMyuBE1n4/aFgKDBuVBmMmjYCp14yHa2ZOhdETh4Pd7oCtX++CLCRGKm7n4UGTiveOadDSjD0XfWpX4TFWj5VzV+jGg1Hg7e3jASlDk+HLNdsgNp6DhCTX/BJ0mz4+PDicKt6/FIhvpDrL3LjPdbz+jx5vPu0A+vxpqHnDqDLbyOFJLJXgezJFzaY9NAifOqEo2Y8tGCVSvVSyCqQlDSYDJKTGwt2PLoI/PPsYiyPefOEDaGluYz2/vYFLt0YYL2gGgyrReJhO94D3bEKCB4X4Q3amA5yOjuQ9pA8SYuIUPWtJwr9vXpSQcNk05fUaEfA9jFFlBYKD/CE+Ngwf7BkvFoWfQ/eD2eQeBr14IgEJPPnkpPUZURxOiImPgl8+9SD4B/rCuhVf0330U2CALATh86V8L+o7cEs73g8ppYjoEGhucvVid4AC56AQAaZdTcNDuXE2AGrrvizQK0S4f9QoDaj8OIdThsiIYAgJ9j9r6weHscMpddRDoJYjDglgtdqgpKAMyosqWBMla01CkMUgK3H7QzezzNiC3OJeswqXDE5AqxDv/uICkV6j18HU6ePY3HIH9tkxZvruHVDDxrjJOggPEwVF4me6V/d79EqMEGcweKLG/T8UOuMMfODx8eHflW7vAAreqZlseghEgsLcEvhixUZY+r9P4evPv4HNG3ZCOQbSg4ensI4nEhQmLBoR3aU4JAMPBiPVDuqfoKp7FCd0Nm1URc9oMkJRfhUcO1wFI0bp0F0iy4g/4kKTNFotKpw4Zo9JMenfyW5ttbr27L/oFVWmqkIyPk8vHWrW5KSo0zvQCPjEGQFoYU///HGxzazkDpw4nAXPP/U/lgZeW13P5jiz2+ywfeNu2LB682manwJLHbpu5CL1VsDcNXBLdyfQ+6D7uvfRW/EZeEBVZceItw5wMGKMFgKCRT8HZ5rmXtmv0StEUECNRNkRQ0MDIDCAplI6iyBRtukFWgNq9jzb+OcfA5HHiS4PWYKKMpr/mGblx/jAHSdQPs6ub/ZDRUkVsxod6LAOlyPoOVK/QnRcAosVOusXqqsUESXCoDQd8oOb7l7dr9ErROB5LkxVFD4pPsLdWnSGMJEAsvmIvwMJpYgWhHp4O4S0Y6H2dBryeeJwJmSfzEdCXNht0TEo76m1ue00Qe8AXWNleQ3ra+Ao5+AnAnovBqMOSoqcbOhnB+h1UdwwbKQGDHpu8LTAQKpW3K/RK0RAUC8OREeHgOYsgoeSSRMfu544gur2tDS3wv7thzCALYV2SztzTUiAXaO2KuGTt1bD2y99zEa9XaiSphdu9DAwX/9czZI0AeH3WrYuY1DvOT13Dy8jFBc40Qq4XksHKGimOay9vCHBpPFJcK/ut+gVIqiS7Ofj7cGmeT2baJFL1Fnz0jYadJXIh3/uzy/D3373IvzzqVfg3//3Kn5/Bf7vN/+GlR+ug2tmTYXwqFBGkgsBEUGLgXDSoHj28s8EuQmUEh0SFohfLuzY/Rb40MklDAkLgCIkQnMTKR73b24YTBwkp2hDFLsa6V7Vb9ErRHCgZSUieOPyPaEldU6daJ2eOmlpo8kAtz+0EOYtnsXWnTiUCbu/PcjcIfrtZ7+5C2bOu+YCsjFPBw2AmXrNBPAP8nOP8PoOsqTAyHFDIBpdOels0+FfpqDnPnrSMPAPjoT9e9rRbez0TvA1UQiXkobxlMhTGmu/Rq84vEmePosT48KTr7xiJMr797koULMpkaETSGtTbJCQEgvjJo+E4SiYlAQ397Yb4KZbr4dBw5MZqegFXQzo+N6+nmAw6CHzRC7YrXbWpEvHjIwJg7sfvs2VcPdTco/wmXj5e6PSyYXGujIYP8mAz8P9I4KIYbMCHDlsbThR19gt8x/3FHqcCLOSkgIEWXlocFpc2MQJQ1iS22mgVhoaf3COFiMSTK1OA8HRYayza9y00WhZOpWIvwQQieKTo2Hw8FSW7hwdFwEjkHC33HUTkiH8olqkLgYU+1BTLQX95J5Q7zat6w2Q8qH07IxjWTBslBatLxUTcP+Gl2S3q3D8mKN5f0n9B7iq3/qNPe4a6WQ5WBCEYB8fqvf/fbeIxQY/0jLDtLJTAqvFCk67AwW0a54/aUA6VmJqHCx+MB3u/+XtcOu98yECSUdBeU+ABN7abmNp4Xu2HmD9F/u2H2KV78jto3ETHdkQPQFKg0kZHAeNDTQHgwxCpxiKrAPN4OntJSQDBJ7ezNdDoBmW0rtAofc4EVCcvAWR9w4O9sEHeRY3g5pGcTmlds4GfBcyEsFhd+KfXS8VpPkpr4gl4OHnhQbflwKyApnHc2DPtgOQnVEARXml8MWqTfCXX/wL/vnkK5B1LAeFkdLE3Tt0M+jeo+PCwWD0g5pqfHudzkuvz8ODkvQ4UwyYenQ884KINL8FCUlPmWQ4oMQmfb4wPv5K908XhR53jVJ9/IfpRPGuK6eOdOUYnSHwbHwy1S/6AZDWpB5fGrJIsQGNDbhcQMqBUsJHjB3C3LKxGA+Nws/YpCg4eTQb1q/aDCaTEWMlmiuh+9HhphUXlKN1KIO0wZRm4v4RodFysG+3Qy3Nkj6pUMw0BrTbQblqNsn2OnLyUS8vD/QwuCSnU56ZEhiwO6uhocy9GVzvGZaUEuD7UIqP35QQJ19UIllb3D99Dz1uEXiOC6C+A6p0x0Z6nYlzxAadQS/H6XSyFIgeU409CHLRKOZxpYU7MUj3hLFTRsGf/t8v4IrrJrA8qC3rtzP/vbtB10IdmbEJUWBupKmrcOUZj9zLmxM8fCDQ/bXbYW5pe0xVlEXU3P3Xl/8A9//6DlIOAbyi/Ap/pqvjbgyN/G1Eatju9CU3/nXJvfOeGTp20PoZgYGnZxh2Qo8TgeOUABJko177fe8H1zO36DygyCo4HA72oi53kHtCLhpZviUPLIRrb7oSPnhzJeRk5LMe9W4HvpfAYD+wWkV0GzGOc68m0OP39OR5k4byubsf8+JSExVJedDH3xsW3TcPwmJCYeK0MTBkVBoqDXkyuky+N4ZG/198Suyzj/3hfv/bf34rLLh/Piy47YahRpOnq+39LOhxIuBT9aZ/Xe7M94X4fIlAZHKQRbgMQffWeekAEYLyqW67Zx4kp8XDx2+txjjJcdo23QI8L/XYcxy1zp0eL9Eb1Os5jhfB07Wme8Fz0kIe1HhyGVOHJoOMcSK5bjTbkKqoRom3vhAaGfT7B9FKDBqVigoEZcQpQ3hUCASGBlKlgrOi5y2CyuNj41hqxVmV+Xm+VMoJIvfBgZqyu+WgJ9HRXEoxEC30d+f8J1fzsRYW378AGurMcGDXsbPmR3Up8EXp0ILbHSKzxGcDKrBuz0WfnZzsCSp3l86oh6tumMJaD5lHgAJA493xeW3R6XXjbrl7rpA8JAkkJAkD/l5f1wRlhZXnLEPT8xZBVVhke87BLD/SdEqgm6e+BNKO1MZ9tk65/gjX/dTDsnc+gz88/Hf486PPMq1PVTRYnVg3KHaIio+E6TdOhW2bdjG3qTutAj1vo0kPskJTUp1OBDor9SVgJN3tPppGlqcpqhxDnaqRseFMKRAoKyAoLAAe/v09+dfddFUgjTOnVkUGukD8PSeroKSqpuacY6x7XIKoyqDrj7NoFnqZ5/FC6cXQIBlRK0JjfWO3CkFPgQJfc4MZ/vv3N2H5+59DeUkVlBRVwKoP1sG/nvofHNl/kmXZdkCRJLhyxiQ2So5adLrTKlBLFs3xZjJ5Ypxweko2/d3SotBktWc3FV0IPNV1oKjCsDGDQIuxEckBnZ/6eIpyy6yenp6Lb1ww3Zfca2YpEPRc62sb4MDOw98cAUcWW3kW9DgR8MKRxtRxdXrQdcHAG9Sji2Bps7In1N9BE6Z8sXIzZB7NAa1Wy/oTaCE3qLKsGt5/dTmbNoqsBoEJp583jBw3FKrKa85LgVwsmAU26Nk0X9b278t7S7MKTgelkHUN0qOjh6cnJP12QVzCY/PjU1keU3paGhWUGm7yMEJsYjR7/y6gQKFl2PzldkNdTUNQQEgA12EpCOR5bPl6V9uJQxn/pe+z/f0950RHXzEvMvZGynJgGyF63qdQQSKyOqmn9hLfHY0dph7X7x5K/wRprebGJlYmhmKCM0FkKC4og+wTecB1cimpp3n42CHg6+/9nT/cjSChotLxnd8bKTRyl3hJcVUPvkTMTUoao2p0n6OcPIsxwIsoKV/PR1JIdnuSLKnBNJWWLy4o/Wx78gZochmTycAqiFNPeAfIgpYXlsPB3cfe2dbenD0jNPx+rbff115eXl8YvUyf6ZzKmgVJSVQZueeJgJdpIw3D+gDOZAIxxG3SfhS4HT0UKsrV31OjKfW72dz6w+Vh8H6p2FjnIgdEBBpSmTw48ZKVyo9DZdZIVb7ry6fQjCxEe7tCxfCa3asvCRpVvUvL81Fpw5Nh1MThoBHEcE5R/yEAt0JW5CBvX2+8Zz9mEQmkOEpRGV49cyqrB9uRD0YGklJ4vly3LX/v1oMHFsQlrR0/ceTr9z22aMJzrz1p+vM/f8VHRYdNdlrtj9P2PU4EPGEzEYGqyJ3Vml8AEULDg6AdXaOW5hamVfsrqHfdy9uDdTJSyvfZQM+M/PQz75PWd6NXdBpcyX/uLwgyXk1mBUmsyIJGQI106UBFr6PnMenqcfDEM4/APY8toiGjVE8gDonoTdMR00SKp9wfFBeaRoDmkuicPi8IIhzYddTx1eot1tHjh/zj4d/eNf1Xf/kZXDvvalYyk2YrDaCUe1mhKYV6ngh4j/XE5pYWCzNr30Mn/+6HQCPGKBWhsaEJrULjuTVpPwBpdh9/H7hm1jQ2So6CPxLwDtAL9g1AzT/onB2jPQJ6W2KneRzJkrW2qNDcrMo6DVfrWnuJUNSvqEn8wPZDeN8SXDP7Snjq+d/AovvT4c6f3wLzbpt5msCTBRg0LJnFLx3PjJSFxdIu799xeP+1s6bG/vG5X0VMu34KG7fCXEj8/djBTMjNKiT3+jjbh+3Zg8BLraP4oNHcclYikICfD0hrYGDEMlAb6hrxTs5Cqn4EahK96obJ8PPf3gXRsRGMHNRZRmUmKZCes/A6iEuKYSTpLZCgabXfPWd6fQ31MrUayeAJ9e7VlwTJLn7DCcLejKM5rBAzSYwvKombbrsBZt88g/VndFYSBIoVO0AyRc9t97f75WnXTRhy9yO3mfwDfVjHGlkRcu/MdWZYufRzaG1tqxIU8UPar8eJwPFqAxKhpQaF93vDIukGzzfnHzc1GvTMzBXklJwWJPVb4D1NumocPPn8r2HJA+kw5erxMAW/P/irO2BW+rWntukd0LuSwWBw1zdCUJBcViJTwFwoKUqra+2l4bPK7AaBU/5is9utK99fBxXFVUy4XdnATtftEwNpIfnB5bRHgquodS04NFA7eGSaNy8IXEeaPrXC0ZRbS19dBjlZhbIo8s+sLM0tot96nggc14QPrqm5yYIM/f5bVc+XCHj71HYeHRfJWlOoHMtZXa1+BNJ0ZBkoyW4OasDH/3w/PP7kA3DVjMnsvZ+pCXsaWi1qVHdXBl0PGaeiAok8jcJx+fld1my1vKDga54T/l1ZXg0r3l8LDpQJjnKqVNdJVcoxs9pAaUYZamgGpem7pFLqbQ4M8ofBI1KZC/Wdu+RqZv1i5Sb7nu0HS9B9WmUTBBpMxNDNffPfxwg/PzsqktlGoz5y+LBEMLirx3WABubwNDvOeQi1qNOCDV2jjWu3wtUoLFSst7eFpUuA90CuEVNviM7t4r0BUjAKauPs43shIbEZCeEaD9HaosDqZe3gtKurXm1q2OLevEvQYjbsCfLiE/k266BkHy/wNLeC/WQe2A9mgf3ASbDvPQGOQ5m4ZIFUVgNaDKI7Cj5QIuJpMoUXS7HE6g+/gJyMgvyY2PB3igpL54gqzBzi5x8y1Mc7r8ctwkf5+S34DKuoqbAZGf099wgvmFmF8yACSgi6RoEsCDpxJLNfB8xnA73MvkBs6qltMjfh425l7gWBKt/lZkus+RR/79JJQw7ef78x64HrJv998uigezEu8th7HFrXbQMbfkpUi7ahBa0CmiN6NCQ/pCg6PaYznxkFz3lZRSxb18PTkGT0ND4zdERqdEREyFSdTvsPSRD/ex7S1vWYHx//B07l//bYw+kwcfxgcLAZIt1AAggBAcDp9Uwz/hCIRFarHZ554t9oDv3gl089hJbzfF2rAZwvqMBZUX4F7N/2Jlw/y8q+ixoO3n29Fb76wlqrFfnrlxdkH3ZvftFQ09OFWm/tXBSCX4qCMMGEmr0VA18nKjpjRDDw3h64eAKn0wCP6zijnv0NuB1v/OE59jpamjp3WFLDw4evrYAvP/tG6hUVKij8fkmWpZLSarzAM8w+sls9z5YRijFMniZITImDwrxSqKms6/5MzJ8iUDnZbDYIDZXAZOJBp+NYGciSAhQuRc3XcFK+e8uLRtEd6SG1PvrXtYK4TK8RJ6A7mFnfbnvuX/uONeVFh4J3+nQwTB8P+rGDQDs0CcT4CBBC/IFHt4k3/fiMSiQX5DK5UlcE0KKiJfezuqIWjQp/uFeIIMr6Q+i3mTOzi1mqxZlBLgVDP2YNOkDNraMmDWNFe6nc4/mOZxjABQCfqbmuHo4froUtG21w/IgDsjOcUF6GgbIGjpK7697yomC+444Yo6hb463T3uNU1UNWh/O+AL3PyAUbt/3leL3ZAV4mlGR8rxT8kmYn15liKGpsITm5APeROtrIhc5DWXnlH2/D0UOZFYKg/qpXpMZZeqIFL2ZvRUUd1NU1nU4E/Fu128/75ojViclxrHt97/ZD3Z6S/FMExWw2uxOq6xJg3Wee8O9nm+Gjd1vBalcVfNYb3ZtdFJoeus3XqVNf04jC6Gab82+STpgZ8vZHb3EvvWQPkGUOrQNHVdNPbyO9cJDwU+yQdTwHXnvuPXjuyZfb9+w89CUvcjeuKCzc2StEWIF8xgf4FU3Md+xEPojuAOwUKGB2nl9rHN0c5cpPuXocHNp7DEoxmOrP6RZ9DaRTqIOKZvr/2W/ugGf/93tYeOdCtOSeqIQkjlMUVNcXD5uTfxRf4pWSpCwOfuv9P4W99G6d+yeoqqqiTFyZqpNfChMopqFOtLf++5H81yf+/e2GNZv/WlVYdqW2tPjGVfn5R2ibXpMYTpX32RyOupOZRWA/U4uju6OgT8rewvkAtxs2ehAr506T/Z0tg3MAFwsOSeAES6sFAoP9WQrIjbdcC4/8/m4IDg7gFFX907yY1Gj3xheE1gcfDEL//A40OQ8Hvf3BMvfqU7CiM9TucJaiu4QBMVoFah69QGtPGaj1NfXwynPv5n/+6fo7S+pq53xRVfbk+saa/aSQ3Zv1HhEKfQqOi4JwuLCwAoqKqxhrTwO5R9Qsdh6gFoH45Bg2bpWKYlFq9sVOvTqAM4By126xskFQGlQ01KdB+TrDxw+FW+6dRwNkUhVeGuXe+oJgU9puUkD9Kuitj990rzqFpoce8v32ntvGzIoOazcUV4LjSDbIlbUYP6KnQIQ4D6tPwXFtVR28/sKHm1euXHvdV7XVH+5uaDhrD3ivEeHQIXByAr/W3NQKx08WsBagU0DWs95DCprPQwOQe6TRauGK6yaycbw7t+zD/S7RqRwAA7mZJaisYuOjTuv1l1EgaQA91VdSnI4g9+oLAkYYMRqVe8X9lZwfrvbBJSPq7lv8X6fU9g0GtusWDU66IqawEtrXfAOWlZuhbdnXYNtxGJRmlGdyqc8hH6QIzfVNsHzp2k/+9+maW06g7nX/dFb0GhEInNO+GniueteeE9CKpvd77pEVjeN5Bs2UqTgKtVTqsCTYuG4bVJXVsKayAVwaaPQBzT8RHk3l9r97F6R8KP05KTUOg2Z7m3v1BUHg1OMOm8IG1Nc/cHt4/b1LXuQV2GPSah/RiuLwVqfkW2BuMTdLzm1V7dZ6yWYHtaIWrFv2Q9sHG8B+KMslH2eQgeow1dc2OlZ9vO6VR15benclwI+miPdqo3tmc3PbYF+/aGu7fVxQkB8kxEcw08tAN4caiM26f57BL5luamGgOIHUy0gkxvkSqT+Dnll3tJSRNTA3NLG29sTUeNb+fgp4Ojrnob3HlGP7M98otrcXuH85L1DnmVVQm4Le/6S+7r5FY9A6LPfUaWfLqlp3sKa+fkVesU9WVQ23v6JG+ay4svhQVd2qJm+PiEGzpvkZPY3gQJfHmY0cQrdYjAxhI/foeqk2bHlhuXnDmq2/u/f5157FU6GP/ePoVSIQkv39zLKkLLBYbPrRI5NYwHuqi5w+8eGzXubzRGCIP+tc27/rCOtoC4288IlD+gvoOVFLGaUme3h5fPfcugjUCUWpCXqDzpUa3uk5EgmoUsTnn351Mje//IVyyXpB2ad/GTSIt3safH41cvgkDvhlelGIkFXlzReO5Xy5uahs2hjV6XGFoMAwEbRePMRn251huwsqXnTqNHz41NGJYaPTQG2xgPN4HvMedInRYLPa4MTh7G0b1m6+9+cvvUNl6r/z5X4EvU6E7MbG8kF+ASNaWiyDw8ICITamk+DSiyVth0Q4n44yEgQdvjQa07p94x6oq6mH8VNHsqlgu1hGeh2k/Sjd+NN3PoNRE4aBZzcQgd5DblYBhEWEgLefF8vs7AC5H3u3HoD1qzev31hbwXL6LwRPZ2aqvxo5eJ7Aca/yPOfUANx569c7T7RZrX9f4KEJG69DDY9kE3GJFjgI0gj+VSoX/eXOwz+3Nbccs4hCtCEl1iTIssLnlooVLW0le7MKf//Wfz788782bMl1n+a80etEIAwJ8K91OOXFZnOrMHZMGvqebsElc09EwMCHO2NywXOBXl5IeDA0YzC1beNu1tw3aHgKssS9wWUC0tb7dxyB/TsPw4Spo8E3gKqLd53lI41PrUU5J/Jh9MThpx2bAtHaylp44z8fSGXFlU8UWi0sp/9CUHPf7fGgcD4qqH7+Bu0945d/ZQnW6z5e4KWJHKXlqGq6653xHKjo9oSgKHiKfFCNTu//7a69f97w1bY3S8oaVxWYG9cMFjQ6Y2Vd6ehnX/7DidpaG+16oegT0eTyvLwdosCtKi6ugp27jp/uiyKUtrYLGKeAwIc2K306xCVFw9pPv2LD8ti8ApcTUFCpo6uxHn34yjqX0uhC0DvIyShghbQ6Z/WSJaJRc8ve/RxK8soOxMZE7HD/dIFQfouHuo8XhS3xH39ljfP2+OgGDySBBl0u+hk1oWjQgCnYC0yh3qAN8oSRHhoYoRPSY+KTbs5H3//dnTszn/rsq20GkH+L93+MHfYi0VeaVVSnwr0gKUrDxs37obKqHsTOZKCRSa3ogp7ny6Z+hZCwIFh833z20t57+WOoKq2CztXi+j1QQ9OYbbKcGz//ltWB7aqAmY5DBZapnhJVlXONjcD1pJ3xv88+2QDbNu9B0yC8+cahQxc8IMd83+1Xihw/G6VvHbpEixfFhW2epueTJ6EloDORi6fx1IMRSSAatSBoBRA99OAV4g3+eg1wquLnOpILfhalEiThfffXi0JfIQJ8VpS3nxfgo6rqevhq0142JrkzFIvlvPsVCDTSi3znm265HoryS+G9/y1zzaN8hrXpr6Dhh8mDEyAcyUDzJuzbcajLrB41O+dmFEJQaABQQS0STCIHPbtvNuyA9cu/JgJuVWTnGvcu541vp00THar6K4wL3hn60Zrle2oa/e9KiYua7m0kAT9FAoO/B3A02z/JAf6PzjIU2WXYZXFutoPynvtwDNU6nV4VpLHurxeFPkMEAprEf6LaKdy67SicQLOs6egdJuFH10hpamKa8HxBz5AmG5x67UTYtXU/LH11OXMnyLz3d1CMUFZUwchAcdB7r3wKmUgICmIvBSTwNqsVY499bBJFsgL0vMg9IhIsRYXSbrObOV794+clJfhCLgwp8eFT0A32XpaT9/bwwKC3TpSUxnmiwPslJoHg5e0mgcmVJuPWhfSnRVbh8/KWhux25283FxaeVkOJ06rjOR6udn+9KPQpiViTn1+OxvdZdGfU1Z9tY5UuTnWK4QtSbTYWL5yvVaAAT2/Qw+0PLIShI1Jh07pt8OGbq1gF7f5sGUjYM1Do9+8+ArfePZfN9UaP5OVn34bs47mXRHSqxl1ZlgVHDhyFliYLcHodUx6rP1qPLuYnYLc57Ch0f1xVULDbvcsFQSsKcxrt9s8/K65+crBeO+dKcEB7aQlF4GCKR1JHRAEnUsMIWQJigqs06OaaNjjRZP/73tKC0wYAVd9z+1Ak6b/QerCyLBeLPicNaSZjFqfTpjbUNaXJigrDhia6f0EQGTBeoOmlOErCOg+QqaXB8FQTKDezEHZ9ux8sre0waEQKZTay3/sLSFtT/szhvcdh77aDMHPedAgI9oeouAjWq07uYHVFHWsk0Ok0Ljm6AFBVcUW2wc4tq6G2shQyjtWBZLXBmk++hC2oRJwOpxPtw+9WFua95N7lgqD8bol/Q4t8z9P7T0aE8rDwFqPABaKic6AF4lQJtF5e+G7RGuBCAx3ofZN3dLLJCu8XN76zpij/L3gYKkzPPXTXbXFPjBm2BK3L6wLwjlY7/+v/HDt2US1GhPNTrT2MW5OSUpwybNZrNeEP3DsHJowb7KqV6gaRgKfhnOQ6nefbpia/0qJyePGZ16Egpxiuun4ym33GL9CXCVBfB9Py+La2frULjh3MgFvQElApm44hiB3uC9V5IreCzaRzgUQQ8blmH9sJh3Z9Cru226GmWkYBxfCYU2VBEPPQwv7fqsK8T9ybXzBaH7jjik8KSlbtK6kw3uWp0YehlJNUiyYNiwl4LVoCnTcSgbIJRHZuXnFCebsN43LtgWCDtlhSFQPen0GVIcFLp4m2OKVauwRLwt95/5LGRfRJ/+BkQ0N9qq9fAyqgG0rKqoW0lGjw8/VCV8f9ZjFe4GihHucLcJN8UeipKhqNWdi99SAU5BZDVGw4BIZQUWQaKO/atq+BSGxps8CK99dBYW4JLLpv/mkkIJBlo3ukbVlz5wXeC1kDh60Zvv3yEzh6yAyV5ayU5Gok32vAq+9LkuP3a4oLD7o3vxiI10XH/O5oZe3kGzSKGCPyLhIYNWAM9EQDgKKI0g1SOy42PKUCEp5cQcsQ4mECf702XCsIgwyimGQQxDhZVY12SfmSU5wPhrzz0Xb3OS4afdZRHmxuPMn7BwW3tVnHVFY3wPBhndIvyEVCC0Hvmr+A9AtqBqS5t4ZgvGBubGYuxtEDGWy2lajYSOZ7n2+lvZ4A0/IYFJcUlMGbL37IAuTbH0Qr5u97Ggm6AiIK5sHdX6LFOQyVpRxIinIAI8g7VxXkbc4ymzNympsv2u0g3BAT96cQvebR4U6LENdhCYwiGIgEzLLTVqTUOOYmceiibSitdWQ0tf9psL/3Gxans9gmqyV2WdpqVaTXFVV93skZXg55a+k5Z8G5EPRJ16gDM4cM8TVYbWvxqU2+4oqRcNeSG5jG69zLKXijKfX0dH87P9DYBypCvH7lRlj5/hdshs6JV46FeYtugLhkajeXWTpBb8UPrKkS77Pd0g5frfkGtm3cBVffMBWun3c1u/aOym1dBXqmNZVZ8NI/XoP8bCq8BlWKys1eVZhzKRaAgSYDt8UmPhGo1/z9bhT6SJsFHPhsqbPMEEQk+L710qBrt63OAsuLm/76cUHek+7V3Yo+3XSSV1trS/XzO4psnV5eUedLApKaEuP+1QU2vhk1JwXQ5wtysejlU+pFZGwYVFXUwqF9aB32nWQ+dkhYIJg80WfFF9I5v6a7wYJhrci0/dH9J+Cd/34EJYVlsOje+XAFxjQkMKeN2+gCkEukqlb49O0P4cDuSlrTqvLqw6sKci/J5+5AYnzy770F7ql5PgYxQVTZoB7RoAVDMJGA3CH3hm5QblF2qx2WlzW/tzG39Q9t0NZlFfR+CH2aCISsxsbqZD/fXHQZb8rNK9V6eZkgIS4Cn993T5CaVSkp70LI0IGouEiWSyPyAuRlF8GBXUfgMJKCmgwpeY9KsVPwSf91l4UgF4jcHqrGduJgFnzy1mr4cs0WGDp6EDzwyzsgJjG6mwJ6Cqo52L3lC1j23m58ogIuyi9W5uef1mF1MUhPS9Mmevj81kvk/zbHyIsjdQIokgKCXkASeJ3DEgCUtUvwYUnzV//LrL+rDWos7p+6HX2eCIRsszl/kK9/Iwr/Ndk5paKPjyfEUQ4M9bS4BZTIQLHD+SbndYDcLOqQGjoqDYaMTGXjc4vzSmHfzsNsZv/ayjowYbBm9DCyzFYeCUMvsDMRLxh42QL6yYK7CbilpRUO7TkOH7y+gpWv9ML7u+/xJXDljMlstpzOk4N0JaiVqDjvKLz14hpobpZVfHx/W1mQ95z754vGtGl4aLP3kx688Kd5RkEYrqVmWSIBxgTncIfIEtQ5FHi/qHHPN3Xtd1W3UQJVz6FfEIGQaW48lObn32J3OK87ebKAM1GVM3x4EgoJpVmzXmhWD0lBy4BkwN/OF0QkOhYNTh83eQSkDElkrhO5JYf3noAdW/ZBbkY+NJlbWPIfkUKP56fWGSIj7cusBn3Seel//OTR7ej4jWl92p6uE9fRMMKMI9nwzYad8P6rK2D7pj1UwRnS75gDC3GhlqzujFOo48zSUgmv/es9yM8x47XBc62c+n/5jY2XxLpZoaFGU3vYM74i/7u5SIIRWgqM3blDgWQJ8OF8jwQADUiCD4rNR7+oa198rKr4B4dVdgfOX1p6GYuHBpssTabfa7Ti7zy8PASaXjY0xB8iwwOBhid7exkhJSkaAgK8wSsoADR+fqCg8KEkuY9w/iASkCtCUzUd2nuc1emnBDRLWztzlajpMjQsCAaPSmXJfTTzClkVshbU+sLGTuB5yZ+XZIlpw7bmNqhH4S8tKIMTR7JYQTJquTLo9TB87CC48rrJEJsUhccxdHu/Bl2n5GyFd19+BzauO6YgUV/h9dpfr8jMpPm8LhrpgWkedi/ni74Cf+dcgyAMoSQ6IoGHDi2BL1Mcqkyn+E7syBI0O4kEjSe3VLcu2VZZctT9U4+i3xBhflzcf708vR6hCSPGTRnJBEZB7a9DayBbrajd2qCssBwsTS1gxGAsIiYCghNiQGVNohdOBtLk5LeT9qKRT1RANuNIDhuoUoLnaaw301bMGtFUt5ScZvQwsE/WYw0K7udgZVCIQLRQ3EEpHzSKLjktgfV2j5wwlM0FRxaDCNO5Raw7QNaJrObHb3wIny/fDirP/7WdU//2VX7+eQ1pPBduTUoKsErqy4Fa4eab9BykocNPs0ZqvQyg9ze60ybwecrftcJSr3GzU4WPS8yZG6taFm+vLGE1hroKNXfcEcLplCmqwsWpnEpTnDRwTmlT0Huf5Lk3OYV+QYSbExLi7Q75yOyF13ne9cgifI/yqdYT+hdllv5loZ6EpKgtrYKqonLm0ycMSwWNF03YTgJw4YQgMDcHfQcSoramVqivM7O5e8lKUJnJNiQhDWKxWe0sxiB3hgRbi/GK0UMPBhT+iJhwSEyNhSB0v/zRgtCEeKQhKUDuqZYpug+KbdZ8uA5WfrDO6pTUJ1cXFzxPT8a9yUVhVlxclIYX3gkWhavTjTzEooQTnTXeSAJfJAF7QbhQ6oQT4198Pp0twc56650bSwu6pKI23ghXf/8dyahQHkK3dQaeJ8FDSw2yeGp8zm0OR5kqKy8GRn70Ivc0u0wG+r3PY0Fc4i3oLnx83y+WcDcsmM7KOp4V7IGTpsHYwdIGxSdy2STeqUgGYzD63J0nALtIuOICdH0IeCxq0yctTk2e9NnZp+9oDaJ9BHRHmDZGkOCfuW13g5EZr+fzTzfAp++uqbW1WR/9vLLse0W1LhRzY5PGKLz6VrxWHDrPwEE4koB6hCmDVOvVqbMT75Uz+ILqaAONKkOtXYZPSsxHv6poun1vbfkJ91aXhJLbbvM1GvlfqTz3c2+tzsficEiSqmSqHH8Qn7UdXegErcBP1gqCodXu/FPI2x/8zb1r38o+PRfwIqlWqnJk/wmwo5tyShDPBAkWCScKGWc0QdyoIRAcHgwnDmVAe3mVa3APuR5uwlwMyH0hH54tKPwkzCRkNI8XuUjk+nQs1OLDslzxskjzd+zHrEAPkoCeF13jhlWbYMXSdYcs7Y6FXUGCeQkJNyK/VwzSCkNvMSIJkOgyEsEQiCTwPqPHnx65QkWDDVBudcJSah2qst/WVSSov+fWsQaTsNpTp/sjCrzSbLe/gg/+SkWRrg1+4/17Qt784Gd1zbZ57RJMtzodG3Qa/g/V9yye7t69f1iE26KifJ1a/TG82MiFd90EN90yA18s+tQk1D8E0oLoRpUcy4JKdJdGDk8CwWAAzsMDtdMP19O/XNChNMgSLFu69rPqstKHtrW3V7OVFw9+bnziL/HIT47Ti57XoSXwxJWqVgBDgCfrNT7T2SJBE9Ei23R+8PbJvI3/yy++t9JsLnP9emmouuuWhTqt9hWR4wOssvyJqHJ/83/r/Qz3z99D7iMzdD5W/484ng8NCI2bxj39dO/Mj3Ch+Li01Iwa9FV6qas+/AI+fnsNtGEQyjIsf4jKqHUVVFnRQ1LAgEFsTn4ZcE4nyI2NIDc0uAoNX4J16Osga0SFz1a9vxaWvbf2o+qcqrsulQQLItL85sQnvqzn+eeuNYqeNxp48KAfUPiNQV6s1/hsJKCKFPvqWuS8FmvzncMGH+0qEtTed/tjBq3+PUlRZQx67g7iDHf8EAkISS99ZUfBfxw9VLG6tICVq+yzUrAgIgIjLf1YXuVGqzwEoS8eHpcQHX/l9VOGoHti8gvwwYDTh5UcJB+cXJZzuRvUnOlsaoKNa7bAxHGDwNPThH46uk/kMnjRRBNUf59cmJ5zV7obpCQsrRZp6avLuU1rv333SFnxIyUAl5Q4NzcmcZgqcC8FivyUGXoORlBHGa4XPXVg8OsYWunatgMUFikqBxurWx3rypuff2rysK1BeuNSFfjFgW8sveh519T779fUSbbfGnTCX52yvFdVpfv93/z4gtysunsXL1I48A1+88OX+6JF4BYkJc1QtPrNkkP5XHLK/1IcyhMgKYsK80oiOU7dMuv2mdU0h9czv30RXnt+KZQXV7qCWBLms4CEXuftDXGJ0XD0WB7r2CJLQMRRmptBrq8HlcpLEvq5haBYgLJoK8uqbS/94+3G9as2/cVcpl4SCZ5CeZ4Xk7SEE7l1SVphyq1GHkYSCVDKdRgUGwOQBCTxZ5CAWobaJNY82ryirPkXywrzn0p7f9VGJM9X+E5er7v77mT3pheMOqX9D1ot/39Wyfm5LDnmXygJCBqNsgHvgg377HNvfUF8/BJF4V4NDPQzxSZGsqZGDt0blGawtttoBFbt6MnDS+przSPXfrpBIGH2C/CD6+deBVdeN4lNGELB6Jkg7W+prYf1y7+EG66bwFKvTyWwkSXAl0blJVn80JGm0c8sBBEcr1g9tOuo84PXV5ZkZ+T/bVNj9VL3zxeF9LS0EKfD+Scd8A+NRX/oWrQEJhQbVSuCHkmgMZ49HqCWu6J2J6wqbc470Gh7eFNZ/qkkvrJ7F0WYeHEzGopWdGluCX7z/QsqF1l73+Jf6ATx33ZZ/ki2qg+EfvjhReUkqU9NE81VUWF+b3xQ2qeIMB7doTBRf3TylWOS5i2exaooUMdZB0jAqYOK2uupTAu15Tc1tkBuZgFqwBrw9feGydeMY+MNqHe4s6tEmtJqaYcXnnoFbpg+DkaNTGZjl0/L5qTt0aqcIoQ7F6ivE4LuTUCim83N8toVX8tb1m0/UlNa8ejGlsb97k0uGGQFTsbFXSlz4vPBIj/sGiTAUA3P0iEEDy3ofU2u7NEzQN4RjTXY3WBVv6xq3XS4yfbIgcqi71Weq7v3zqt4Xl2pqGoRoFsT+NbH59WPUHvv7bfqBP4dSVVWSKL1Z8H/W3FRBYgJVYsXmwStekXQOx+t71NEWBCbODYgxH/H7/72iDY6KQYUElS0BB0ah154x0Jqh30iqF2eUhnsVge0trSBydMIJpOrDEkHaFtq6//HH/4D9VW1cOPMyTBudCp4eBjcfQGdhL2DEBg7cESKjqzWvkQIeg74Qa1iksOpHjmYwa1Z9rX15LHst+qaGv+2z2KpcW144ZgbFRWqivrfazj1nuE60XgVkiAEZV7BZ6LzMYLWy53L1elx0LWI6B7V2mRYV9li39Vg+WeFGf65v/Hc86tV33/HTVoOPsIDWWxO9VehrbaPuRUrzpnrVHPPbZMEXvxKBXVTgIO/jVu69JJintq7lswCXk0MevvDF1yS1Efw4e8euvnwoexPnvjrw1xwSMAFTxXbQQzC2QJnakWh4lTvvbocNKjNkpKiYPpVY2DYkHjw9vZwE6JTk2wHIaj2KpGCLAR+7zVCdNwfWkYeF5pVqLSsGr7csBP27jx2oqG6/m9j6ytXPI0y69rwwnBHdLS+WaNZgBR7IlQUhkzR8TAcTYCWx9DWqGNWQNDRaLLT7591YOK6E012WFvZkpPVYv3TptKile6ffxDV9y6Zw/Pcy6jlg22StIyX1WcC3vko93SaudwpLfAb8FQtsqDOC33tw1r3TxeF0gduD9ersJxTlD8HvvXhN32KCLX7V4z4z1/f2jN64gjdTYtngkK9tSicXQVqScnLKoS3//MRc7Pys4vxaauQnBgFkycOhZEjkiEEYxKyQvSuT5GCvuAboNiBxkmz4aFEig7B7C5idByfQNdCFTwow9bpgIqKWti5+wRs3rS3ob6uYanF3PDcN5diBeKSrlI4+KWnwM2k1qCpOg78KQAWedB6G1y9xHQ9nW6VvgpoC2j0PLpB0p7G9uUVbfLvd1UVlro3OS9U3Xv7IAxa/+ej109tsTsaUIm9oXKOt4PfXHYqdmi4f8lSfMxTZUWdHvz2h5c0nW3F/bcGaEF8n1cguMHgMzHppZfsnZ5038Dm//31lR0b9/5s2JhBcNXMqeDt5w0qkkFGF+B0HXHhICLkZxfBivfXwl0/uwUyT+TBpi+2QgESguKFiPAgGDo4ASaOH8T+9vQ0oIyjS4WkYRbGLfCsegYSoYMYHFkJ9NFPE9wLJgfu27E77YuCz8ZPu4WfR9fP1m6Fisp62L33BOw7mGWpKqv+CiTlH+aq2GPbYNsFp6w+BU9hHPDpSJlTHtfx/I2JGt5rGhIgGm+HAm/BiLEAukK8lqygeyc3qEXIiu9lf6ONag6VFLU5/2IBx6fbSkouyl1R0+/3rvOxPipw/GNGjejf6nSU4TNfpdilt0SdZhhu8ncRuLt833z/W9ceF4f6+xaPw5f1L43ADXM61AUB7uoXfY4Iqlrgvf+Tdb/cvmnPo4pT8Rk8IgWGjE6D0IiQU7NvklC65PLC8vWpWfHkoUx4++WP4e8v/QEMHiawtrWzQfy7t+6HowczoaW5FfR6LSQlRLKaSinJURATFQpGdA0IdD4WT9C52RoXMVhLExKCuU/0nTXRdiJHZ5IQTl03ftLxSPCpZA0uHJGe/kYSEBkaG1sgI6sITpwshP2Hs9strZYNdkl+86uqsk2uA1wY0tPTBcehQ1fghd+m4bhbErS8cSw664PQDdIQHw00KYERNKaO2Mj1QXdAwTBdbmarHTZVtTqPt9o/bnBy/7ezNK9LxhBQwS7023+l5fl0T63WYLbZi9BavImPJFqjEZ71ff3CB+vj5XL19942Ep/srVpBeAhX6Z2y8lDIWx++4drCdW99EuYjXww/sPvwXZnHcuc2N7dFGlFoKXszJobKr/izihY0BoAyTGmgO92J4nQlvp0LIu5DNf3f+Pf78NIHf2f5QATan8oclhdXsZFph3Yfg8qKapZRSmVkaDaf+LgwjCUSIDw0gHXIGfHcNPaA5LmjM48F9iT81FFHgt9hJc4kQwcJ8JP9jJ9EcfqVEgqtVhuYm9ugErX/vgOZUFJaA5U1DWXWdvtGUcu9YROEYxeaNk3CkJ6QEICPaDqS9HYDDxOiBMFrPMp6PEo3lV2kFAkdukFUeJf6ZDorGSIAfSu3SrClxgJHzO2H6+3SM9aSwnXb8LJdW3UN1KeeEmsq8kfjM3wEv7ajYlgDvLgMH1AzXgSlUH+DT3ifQ5LLeV7fQM6iTqdzKC0tqsZXFTQKr5EsDqMqiuFOlRuLr2E2zwnDPZmlcZaoTvmJoHc/Ws5O5ob7zfRdPDh10qtTkyJuTjaKXjlNViGj0cImv5527QQYOW4olJdWsSK/lN6cgho8KJhqFJ0dRIRtX+6E9/73Kbzy8bNIJh172SS01BTIuZsD7UgAqiN65EAG7Nl+CGqrG9iToiZKk8kA0RFBEBcbBr4+HhCGxAhGophMevD0QC1KaR9uAXJ9fCdM7CCu/xnIsrTSWIV2G9TXN6Pg10EDav/iErwnXNra2huckrxdVeQtSPHP1peXV7h3PW/MjIryFTSGKejgXY33eYM/zyckYwxA2j8eF/SE0JqJIHrq0QKgq9ch8Qi6TiIqBcNl7U7Y22iFnXWW8ka78nqr2fHytuYLr316IWDNmzr4l8rzpUjTa/E6JnhoNTqqgEhTzqJVdKJdrsdLrOc4tRHViROVigHVUQDeQ4jIc156UeRYyrfD2YDq6lOdqj7v+9aH35vPge61z+Km2ITFRpH/5+wQI+UthmU7eahhBf94SB2SBCmD45nfTwJFI8WoWJenN8t8OSuob2HNJ+tpuiN4+cNn2UAa0nxOu4PNFVZf0wClxZWQi3EECiE4UUCbyqvAYLdBkF6EFqcCdTYJGpGIbfg3hg9srIEXHocGA3mh1aIhpDoULCKFF1oOmnZJwKCTXp4D9yPBb21tZ/0gdjoODdyx2nG9VcHfWjAeKcdLzcLXtwYpdVQPjqKlF+B3p6eD0L4nMYTXKUMURZhjFGCyJ88lhIucPhUtWCxynYJgLfpA1CmmxThIRFeIxTluApNQUJxMLlANBsJ7Gqywr6HdXGOTlnOq9MLa4mLqF+jM8G5Bzb23L0Cbe08Ab5hfK5p53qFJVnh+PF7atXiV8RxwNJunN37XatxWmIaFOkkgFNWKX+sU4Ao4VV6Hd7QhMLy0kHv67LEU3XOfxE2xsWM1AgkDF4gakXPygpicFg9DMGZIws+4xCgUMgPQkE1KxiOPneX409s7C+ghkfb/3z/fhV3f7Id/vPonVlJ9z/bDcPxwJhs+SZNuCHgMXxSYJE8tRKGLkOprYCSgjiR6WGYkwFuFZnRlOEjAbZocEtRYnSgwMjjQRbJIioO2w/NpKdGsM9B1IhrbSJnh5WIUrBZhHH6CV9UGVUCTL3DHHTx/4kLdnlmho4ySvnGQlhMmcpwwWuTUaQE8Fxmn4SESLzzOLfx0DxT48khaEbU/awqla3QTgISf7gufIhRbnCwQ3tfY3t5kV1ZYJOnlzWWXVOnuglF735Kl+F7XBr/5Ic2HdhpyH3lEZ2itjzJyXIIiqH5ot0x4LyJaTgev8K1o3Ct4WZvp8/bbje5dfhCnv6k+grlxcUGoET/neW48efxUpnHWgukYI8SBl48XrlFZ51hnH/bHQESgoZK/feivUIOuzl0/vwVOIgEy9h4DE/r24R46SPLSQSQKvzcKUAAKDGlyGnNL0ktCIuHFrKlsgQMoII8n+EGUScPaz9slFaxIwIPmdmlNpeUhVVKPcrxsQiJocH90cTkVNRZuqjqdHG8VOMmGpHUqWm3jZ9nZPzr1aWdMg2miKbo4QBYNYajphmCIPl0vcGmo9SP9eC4gDqU9Bt0bPww6fPGiNUhqagLlicxknfC+OlzADgKQ60N8ICtX3O5gFiCr2d5Yb5e/5ET1Zb1We/hSxzNfKKruuDmG02p+qVrh9xebQnEh6HNEoCoIepPXa+jfLaEBNjcuvBYWLL6RpVFTWZOL7VegkWJ5mQXw5C/+CfEo9COTIuDrQzlwb4I/RJtQQ6IkdGhwZl1QRjpoRm6zA0/7GZJgEwaKCyO84NpgE5LA9TuRhEzz0iJz+aN7SwcBoKN/6eCDhw41JFksfkaFT9aCGo3nied4PtYI6jgvnosKFXkhGC8uEH+IQeXuhddP5BWQyDxqex5dH16vcU0gQtE4e90YE+F1060y7Y9/16CLdrLFAUebbJDfai+xSvIap+L84OvS0tNKsPckqu9bcg2a+JCQtz+64IkKLwauN9+HMD8+8Wm8qF/hn0Zff2/uhXeeASMGqNSWfymgptOPXl8Byz5aD/dGecFgXyO8U9oMi6K8IRi1JWn9s4HIYUfyra5ogW9q22FygIHtQ1r0O6KgM4q+NLpMn/zreMZtuTPGeq0sa32kxSlbFY4zN6qqBV2qdoxtrE5BcMoSGgf0+XiZ03BU3VkQ9KKieODb8OBVLlrk1USDwAdoAEyou71NAIG+AucRgEJPro4JH5AJz+mJf6M1cBXQxfiHtD79TZm41HzL3EG6SveF0nUSaWnsrtkhQ0m7BIfMVnSDHO11dvmkXZE/4GVh/cjS3JKL7Z3uKlTffesE9HnVkLc+2ute1a3oU0RYEJtwGwrOf68JMhbubrSNVDUa4VdPPQQjxg1xbcBeqLsdH+Eq8EXo+HT9dmYTKnUOmVFJ//33/4HqvBL4GWr0IWFesKnWAvXo46dHeDMX50yQT00DzFeUt8CO+nYY7qOHe2N9wISuhvsSGGhoOPnT/y1ouGN9Qd77eXMm/8NbVn7X2mpDd0OCWjQnDehXkQBiMEdhDNV9ZoqZFDUTULwHuh1yWgy4MgAXb7xuOjYGG6wPhQpjsQX/VokASG4Ov7MUaPYIXM+hg6LMCOA3Wkv3R2TNb3MiAZxwvMmmmp1SHvLhSwmk9SUGw7bMHnZ/fggNDy4erMUwwfMSUynOF64n1wewIC7uKgn4D8b7mwruivFKfb2oOeBQoxUCfD0hZUgSjJ00giXTURFc+qSmTyq4JUmuukEUMzhQqCm9mmaCpEE7HbJN1mDLF9vg5X8thQR0Gx6M9gJfXxO04T7LUcivC/aAcIOGtTh0AOULamwSfFzSAseb7TDCVwe3oSXwRx+7s/XokL9lJc01Hxe3zNpdXXjw7yOH3OFnEH41yKRLCjOIOvTfgbrjKKahfSnuoL8ZI04dAwWWBNoNWk+VNxhT3B1z7Hf60/3aOmIk+oY/MzLRJ92HHU/UhuSjwlmFFgdktNiptcvSYJdLbKAe4BXuQ0FQs2mWInaQPoSD99+viQZ7fMAbS3Pwdjo97e6D64n2MhZEJaTJIr82TC80PjkowNMgiCkFFju8V9wExa2opPDFkvYnP3/4mCEwfeYUaKxvhNdQsAVBZLGDFxJmxLihMH7KCBgyMo11lpGgUIsSZaT+36+fh4KCMpjhoUHL44tqF+MCPPc3dRYmmFcHeTCtSQ+EsiizUXA+RtcJHWYY76dn7pAHnr8zWQi0vR0N0DOZddu319XNzKyrY2nBoRjrjDOZrooxaq6OM+mm+mrF1BC9aCDCeSDLPEmTs7eMx3P9/+M4cyP327OiwLdiwNLklNnAeLJilXjdxRa71OyUy/DrQfz5CM/J+1Srde8XVVXtrj37JtT0dKHGSwgIefvTi86dulD0OhFuiUwOc2qUVUYN7/GnlIDWYINmApUNpwC13i4zlyQDNTK1ysycPhamXD0OvGOj4EhGEfzrL69CQJAvjJ82GgkwCsKjw1jlCBndERIw8pFJi3785ipY/ckG8BAEeDhQD3Hh3lTYigXIRLijZhvciK4SGgumsfc1WGFlRSu0o6W5NsgI14d6ggEv6GxxBB3jCPrZrxc1vbo8L+dn7tWnIckjNCDERx8baRDTfHXiDD3PxyARwnQC7+un5Y1heo3giZZGg8cid4wCXjIEBDol3jojIAXndA3tKPjVNifUoV/Thv5WqyQ78VrbrJLa2CKp1RiEFMsq9w26U7ko/KVana6mp1t9LgXqU+lac7mQ4vf2p5c0L9qFoFeJMDs52VMnwTIF1OTfJPtl47cZ+LL5Dnkj35kE4zAK6obqNgikmvooIZ5JCZAwbRyzEtSxRpXiCIpCKRauvYkEArpE367fDm//9yNoszngSr0AC0JNoAvwdFkLN9k2VLXCrajxUXPCZxgUb0XykQs0N8wTxvobmDSeK3Ik//2Tkib7F1UtD6wvLjzf0WBCXHCwf5zGk/q4ItBFCcHjBOON6zGe0QgqeKsc74cnNuF1atgdcWDD0KcV77AeSdGuyrwTPaYWvN9KBbhaO6hFJa1QkN+Y34pbdzzCfglyjeIUx3hZ4Y8GvvMO3U+3o9eIQM2kOpPnK/jKZi6K8tx+RZDHDAwg8cW7N0AQEQraHPB2sRnqbK66QOExYTBn4XUwbtJw8PH3caVqnxEckxUgl4jmHn7jhQ/A3NQGoSjYd3kIEB3qDZx7eCEdvxwDx3WVLTApwAhf1VgwmHSwoJhIEHpG3HAmiEg2SZFfyW+0fF3ZMvJwXdkFDTk8F2hyjdrAQIOHwaDRSBLfzvuo3lqbbJRl+9KSEups69eCfj6ovnvR1QKvNp3vyLVLRa8RYX5C0kuyot5zfahp9cII72swMAyW3NqcQBdGrsBL+Q2QhXECj7+NHDcE7n74VgiJDEECYJDcaXsCCT+1qNhsdtiwajN8/umX0NLajuGACIsw2B0iAOiJCCTBCGqR2VtvhU/LmtHPV8ETfaOZoR4wzs/INP0PkYBA+xe22aVX8hqPb7HZJpVcZAryAL6PunsW34jqLSD47Q/fda/qVnS4oj0G0nbzEpKeRLm7a7i3bhmSYMKZJCCgsmbNfcUWSk2WWQWKnz1xF4RgHEAkoK1J8CmAFnUalkdEhXYP7joK//zzy/DpO2ugrc0K6H7D7BAPGELjaFDDd5CA/m1FX2grBsvUQ3FFoAl+meQPUwNMzB37MRIQcBO10iordQ5l/wAJuhYyrxRzoF5Rk55+7uSxLkSPE0GNT3wCP34fa9Is/3mC31Ce4+POJEEHaDXlvZC/T6nJVPKxvLAMWppaoa3FAo0NZjbR3t5vD8Cn762B5558Gf751Ctw5MBJZk0MqOHTI7zgSh8tSBhYipRfTwxD0L8nmm0QadLAr5L8YGGkFwTpBNZy9OMUcO2vqIqS02yT0Ts65lo7gK5CCJVn4Xgfzlt/q3tVt8IlFT0AFC4uPSH5UUVVnw3Q8GufHhQYpheFyZROezbQhVHr0X/yG5nfzuN2pP19fb1BZ9Shf86zSQAdGARTpqjVQtNH4U6CwNrTkWgwK8wDBnvroa2uFRQkginECw/sumU6K1kELyQLtVCdrUXoh0BHsSuK9LfM+vLyNvs960oLv3H9MoCuQt09ixarPP8nVVFnXerwzB9Dj1mE9ISEx/Dj775a7rMnBwV6GDTnJgGBfqH0gfRwLwjXiyChADvQRaquaYCSwgooQktQXloDtXVmsNodLJGMBtjEo9ZPj/CEhxN8YYi3AWSnDLLNySarQF/KdXAECbK3lihz4SQgUOpFs0NubXLKFgWELpnidACno0TIXqbh+QZRFF6pmr7Y5F7dLXCpx24E1cfJiE/+uQLK8yaR/+yZQUHgoRUWYKBLKQY/CnLpG+wyy4jMbLFDi6QwS0GgNnwiC3VORRs1kOalgwijiFpeYJ1kCt6eZLGDrbEdTGHfBcldAQqmt9a21X1Y2nyQy8+7cQXyyf3TALoQZfcuvspTFNbIsrLaYVUf7q5M1G4nwvz45F+jy/JX1Mef/3VQgOSj1ywiDdyRHnA+oGZOulCnyvL9Wc8pmQwjEoB6aan1hkhBoJiic8hhbWhj+TlUj4eZmS6ChgPl3eIm85aatmXriwt+7l49gG5A3T1LfmXUif9qc0prDJL4gNe773b5RIPd5hpNQ4W9ID7x9xh6PqsBZe3f0gItvjrNQmqNuRASEGgfCmLJkUHtAFGo/WksgD8Gt6SZCfQ7LZ1JoCLjVCQODUHsShAx7bLaXG3FM8pqj/V+/lTx/9v7CsC4quzv894bl0xm4u5Jm7p7S6EUpy1tkS3uC+zCLv8V1vhYZIEVYJXFHbYGFKlToe6aNtpYG89EJqNPvnPuTEpbkjQyVeYH05k8l/M7ds+9N7LF/bLD4/ubQa2a5VFJnx+9d96kwKqg4YwQ4cknn+SjMrKexsD0j1oV99Ezg2LsJp3qLgkUdQ85cBJoV/qQRaEPCT393SGQHzS5taBTA8/6EQeWBwHEvUafKDb4JA+6W/mBxSGcIdDod55m9++cXt8fNSp+nF5QfV17322/b7n//s47qPcQfnUaRMzNzTUpXul5lLyH1ADvPj84WgzTqG5H3anpCwl6DLwzj70Ng2Qd65gfTJAV2mt31/ytsKHV5VWPWVGZ163ugCH0HTUP3Hq7oPB/0qtU8Q6v7zAHyl9ESb0kvo/uUlAtwoyUlHDF63sTHZKH9QL86/kh0ZJZrboHXZuzTgJKl1ImKdgkIM2B9+etdvua0cVz8TrvWZsdPgSAmP9+8B4ne6e3+XwLdWohM1yne0MQfM8FVvcaQSPCj1L7p+jUmk844K8PV/F/fnFgtM2sFu5EEnAn+u1nAnQT5K6wIj38ocFvAWMDvVYNGsHfsYUCamovoO1ImPsCPDS1bfAYs/S4o30IfUfEG58cbPPyt3l83ll2j3sHvVEUsT691r7KBMOs1NQharXmbVFWcpJ0mj/9bkDUEDUPc6hHVjA5QBfLPoEsEoGyRK2SzGryMXaFRrQE1FDmcntZDy7K92tR+qmOyKbhQYe/dYK/P8B3fZSZlqeSidNeL+0iSor7/+XVVdW5pXcXlxQ8FVgVwjlA1eO3GvUtfKwlPu0I99RTnRUJnxbt8tRrzE7PvgpV438xBlAPNGv++rPsyOkYQF5OZRNBIQEehMPbU2k4EFUyOBQZGlwy1Eg+KLT7oLZVgmavDG4Ufg8SwY1RNBHwxCdCVoCsBBGCLIZezYFVI0CkjoZt0bLSigiNipGFrAdde2dPlKxOm08+8sv91ZFeWXp4cXHx+4FVIVzA6BMR5qZl3s0Jwj+9slw4Pcbw2s3JltsEXhhD4/v0iQQohczdIV/GqIDDIsGBWg+UNPugyO6Fo7UieEXkCJ5Er0PB1nNgsXKQmKgCk5kHCgtokp32Ps1UpSpR7R4e1+lQoLJShCY7EsejgMupgAofQwySIdWkhnSTBvqHITkwyKF0LRGCGufaQS5WUasn788FDfFeRZ75WVHRusCqEC5g9IoIt8YMNrpNrt+ja/Fznyx/c0+G9esJEYaHMT7IRlIEtuoFAtpfHYYCGyZDpcYL28o9cLjcC1X11B9BAWs4D7FxAiSnqCC7nwriElSgN/BIBuSMEUlAVaaBu2r/bpdj+qaxddva0IK4AIkgQ2ODDKUlIhQV+aCuFq1LgwJqL5JKp4YxkTrICtOgS0WdOv3tGWRVVlY7dnxY3hyOS2Z9WlJygK0M4YJGj4kwJzErgdfxf8efN6Dmf/uZgZH58QbNz5EU0e2lDz1GwAIISABPCmr/NjdsLHLDgYNe8LgBLGE8DBqshuz+auiHn4QkAdTo7zPm0L+B057IQbao/XLwLk+80eMlR8eX+4dkJAtRlO+D0lIRCvG7KF8ErYuHoRYtjLDp0WJoWJfNt440Fq6qdTYJojDj0/LDVewQIVzQ6BERZmdljeEU/m30/lPCBO7PzwyKMRoE7scycEbSlr2ChBbAAuBNkyBP8cCyTU4oLvGhZeAgLUOAMRN0MHSYBiKjMdDV80AjppOr09vTdQWyIIKKRoLwu0xkLQoKfLB1kwcayxWIFVUwOdJQ83lVi3zY4d2xpKTw+sCuIVzg6DYR5mRk3Mtzwouo9RuyTNq/PtHfNgV1682n+tDdBlkB9DhUOQoUmz2wdGcb7NzqZcHokOFqmHyJFgYN0zJ3p13w++J19RRECrIc9E3nLUMrsWunF/Zs87jQldJjcP7pF+VFNwQ2D+ECx2mJMDc93aIoqqc4AX6KJFh5b5rlfxOjDPfwwI8nV6hXipmsQDSAI1eEVcVtsPobF7gdALmD1HDdDQbIzFaBAf1+kWqFzqLwdwUaLJqC78ZGCYrRSqxa5nIWF/q+Lir2vbjZdYSGRgxVn17A6JIIN2dkDBA5/lVZ4cZzoLz4zKDo6hiN6pc8z8f3KijGXajzjHaAAvnhbpi/rA0OH/BBWpqKEWD0WA26P+ivM/cnsM95BrISRAgfBu6H9/tg3VpX844tnveLyqUXd7iLKwKbhXCBodP6g9kZ2TdyHP8RKn1Nklb4zQuDYhItGuGX6CvYuupQ0ylQsAUdxq8jJVjjcsA7HzugqV6Gq6/Tw533maE/DfCHtCQSnAn/P1hod9GIEHGJKhg6XKvrN0AzGkOL62Nlq7e6PuawE+oumDGEQvDjexbhysxMrVnhHkfV/axXkhbMTTK9fW2s5SfovF/FGpp6I6Qo3KpwDIhHifDxjlZYt9LN0p833WaE4SP983T1cYzfcwYihCBw4HEpsG2LG9asci3fusn7/1Y1Fp2VwWtDCA5Osgg04JZBgVcUjn/E65P+8PygiC+HWU1/4/g+xAOoPdWRALWDvPDW6hbYttED4yZo4YGfmiE7R83y+uezBTgd2i2EgIF/RqYaho3QZkZE8zNjfOG6mgrjvmZoDo1ucQHgOBGofFoQpX+jtM9oFsU7F09KrVRx/NtqgU/vdSMZanlNLEB5thv++3kzFB8WYe4tRrjldhNYwjEYRhJc6KCskgpJQDHD0aMSVFVJEBurMmRka6bG24SxervpYH6L/Vhg8xDOUxx3jWZnZL3EcdxtTp809+NxCWafwr0tQC/jAQJyRxMNUJDigreWtEJbiwK33mWESZfQ4LwXthVoB5GAcGCfF5YsdDIieNwKaHU8xMXzkDtADZIs123b5Hnm4Gb3a+sgNPbR+QpmEWZnZd3AK9xTzR7xnqWXpDW1ScpHaA0ie00CsgRRAPlJLvjv4hYQvRz8GF2hsRO1zI24GEhAIHdo07du+M/LrVCPgX9OfzVMvlTH0r/UIFdTQzfLGb1e7iqnzGXG6cw7Sh1NzYHdQziPwFE7AXCq5V5Qdn82Kfa5Bhe/WuC4LKrg7BXw3VNLcX6yC974ugW0Kh7ue9gMuQPV4PVeJAxAUJBMhXtP/qoJwq0c3HG/GSIjBdixzQPfLHexVmknkgGZQGSAzCw1GMOUg7v2iHcuys8/q5PyhXB6oCFQT5FByQoXuFcanfCshud7TwLcTW0AKEvwIAlaQaPi4KGfUWpUdVGRgEBtCfv3eMEWycP//c4C4RjzvPlqK7z+r1Z0hwBMJgqiRXSfqOEBIDqOh8QEzYBrrtZ9+fTc3PsChwnhPAHPccpsSYGNzw2M7icDf1OvC+cQ1PpaFeeFt9Y1g1YD8PDPwlATqsB3kWbVKeV7yx1GVsn61+eaYdd2L0y/Wg+Dh/LQ6lDBiLHDICE5DsLRQsYlCFBeIcINc00x/Qdo//Xao4P/oTRO849nH8I5B81FME6r4rYb1fwdaA00vaobQtCB3AkSvL8PA2N0CR58JEACX2CDLkBB54mfCwFU/zRmghaDYhW89s8WKC7ywMAhNBixDKWlkfDAz++BG+ZdDccq62D0eC2o1RyUl/qAExS48lqD2mYRHvnw+bqPlKMTkgOHDOEcglcUJS1drxbQGkykAbR6AxqyTrLJML+0BY5V+eCBh8yQ3f/7JGgXdGqAIsHQaDiWejxV+MmyqHEdradvCkrbC+DOJegaqL8DXRMF/R63DJ8taIO8Az4YODQTDKYMKMiPhjseugfGXT0Btm/aC7LoghGjdOxe7I0K1GIATce47Co9PgPh6k/fapuv5I8fGjhFCAG8v2P02I+3jTlrRY3c7Ixs5fIY42c3JYVdLirUH6yHwB1UOoCVXCss3t4G9z5ghslTdSyvToLbLsDkcXk9CrQ0y1BTLaNASNDaggFlm8JSjtSmQNtQ7zISNB0e02DkwRzGQWQUDzGxKlaJqsXldEw//MygAcPIkJ1qzE5n3E4lFrnztIj6RPvhPwBdl4+uvUVkWr28VIKGBg6qj6nh0IFmuGb2NJh0+Vj494tvs9+XXT8VfC43/Om3/4DaY2Xw08c1LKv0l2eb4c77THDVdQa8XwVcLgU+m++ExBT+0PSbDbdx8RvOyqQYFwI+2jX2DhDhH7LMz7h17KY1gcVnDNzM9MzKa+LNjtkJYWkYK2hOIzvfA/UBPqR3wX93NsGV1+hh1o1Gpi3bhbW+ToayIyK6Dj6oOkqz5aOAG8giAGi0PIRZOIwnOLacXKqWpkAXShQS1p0SSUKBNh2TCBKJwWm/AWqIwG+rTcD9eXYsOib1V6DztpPP/wkI9Qmy7SeI/5j0kwwh+ftulz/TI6GQtrYq0FAvgr3Bf+32BgFUmjDQG20Ql5gMYyaPgm9XbMDldnjw/+6Afzz/Jtjrm+HZfz6BlsEAR8ur4IPXFkNqugUGDtiJpFbDM79rYp2KHn/CgvfunwGzDp/Pp584YdQ49eFxl6ru4DK2bKOr+6Hjo23jnjFa1L9taxFLJE6cd9vIbd8rWfnvjhHqB0bsFPHdsjfaF3Cz0rIXjYnQXnV3mlWLQnN8/rLugBoh6rQi/LvQDonZAjzwMAqK3l+ZWVTgxeDRDfW1EoRbeUhMUkFaphq1uwA6A/UrPkEyT7oP/28SViIEWYyaKhkqKyRobJShpEiCYxh02pEkJOQaLZGAZ8Sg8+h0fndKg+RQofvlL5/2k4KKROi41LmHun2K1OEf3Tcfdf5HwjXh8Zvs1FMNL4DTgslswWA3HlIzkyA2PgoyclLxO5INS0+Tlbz+yodw5YypcGh/Ifznz2/DfY/dBtfOnc5OuGn1ViRDNRJVhpiINTBgsAH+9VILfLvWA4/83AwTp+gYwck1pF5xX33mgplz9Qezx2puRMuQxx7CDxgfbR/3ukYr3EvSIPnkg/i4b1UUsV6t4fuJMjcUXyRGoLDr5lFb/uvfo2/gbkjL/FG0Xv3hE/2jwIDC6RfD04PE2IvBwXs1TVAjiPCr31nAFiFA4WEPrF/jBKdDA8NG2qD/4FiwRphQOC2gcHF4/DC8h3YStAPPqvjQBbGjhNbiepr9lOovXBh/0IT1HuDBixrcixpbRHJIKLAS+twS5O33QWODxDQ5uV0k0ORmUXzi781GpCLzxCMZyGKogMegQ6VGDY9SqNFomAY3mY1IUC1k5iSz2XnMFiNYrGZ0xwxsOflNiiTj8YiAgKRpQYthx3sOh2d+9RK4nW74/V9+DvFJcWyut7f+8REMGTkQrUQlRFpX47MwQmmJD57/YwuLj371BwvExvnLTPASYN03Hti7wwu33K3fFJck3cxn7fjBlnQ/uWaKKsfkXapW89PIhaRUtSjJNfjY8WlxVlR0BhQ9r9vtu/HWsds+D+zWJ3DXxmVHagzK0ttSrSMviTKwoVC6A7IGK+wOWFrngEcft0B6Jg9ffe6EyhILjBuTA8NHJIEhOhtAH4Ouh4CiTiq5O8cmktB29MH7Vjy4fyvu6sDfbbiWqhRIZVOOngZ+p4pYdGcCWp5adJ3IIzdu5vHgA/QJKLwkyBp8oBokgBZJqUHLoQWdUQcmFHSNToPCqWbzrzHg8dgV0PXi/6dOVtgOFR5jx/qd8OyvX4ZLr5oIj/z6HraPvaEJXvjdP+BetBD5+/ciEdbCiDFGNsH4zu1eePPfrRCfqGKFhxT/EGHptj96pw3UKg7mzNN/ahyecDPHLfhBlnN/uHlMFqfit/ICZ23P37ARTQj4PsjSe9zil3EjtbOmcutIY/YZ7OjXpGXOyzJp338k08ZZNTwbYLcrUHfKojYPvFrcBNNn62DYCBUs/kSC1IQRMP2y4RBuMYMk6ICPsOEdtAt2bxC4eda1H38z/4aOdcrxaNUJ3/6gt30hLWj/gWC74j94HJYqxo//65RjdgMCEueTtz+D+e9+Dr9+9qcwZtIItvzblZvhwzcXwxO4bO+OXRBuXA3jJpmYK0SuGsVMny10gtGMQn+TkcU5dIkOjEtefrEZpkzVw7Qr1c/yAzb/Hpf3/MIuUHy8eUyqrII78X3fLfBcUkevhJ4TvjeRk+Xrbxm9dWlgcZ/BVOBXR4o+OuLwfbKpAV0Rvwh1ClpHVmNJhQPis3mIicYbeFuASWOugTk3XAJmsxl8Impqk54Yg1v35T3SvvQhlUnWgfKxpADo7xM+CgXh+GHzLEsY7ErocojMRWEfr++7D/pMbBlNS8tcHSJCz6+R4hMJ96+tqoeYuGgYMLQfOy8gOQ4fLGLHVtHYq+iKsVb1wEMly5WSpoKfPB4Gl1+hx3X+5WR0LBjjUE+9ZV85oaRYfkw8NGGWf+3FjUUbx0V/uG3sH9AKrNJqVE+qVXyHJCDQ4AooEkuF0uQVgUVBQcAXAMXFS79aWePYfrDFwzR+Z6B1W+rRBQIfxMUCbPk2HG6ceQOMH9OfCYKMb5pD14Oj/GcvBOyCAt6eD8k1ctwQDNiR+IFlTQ3+ujqKQ/R6PQb2RFK2iIHIQI8mJU0NUdEYewQeE7l2Q4ZrIKufGhZ+7DK2Nct/kgsnJfnXXrxwq5X+qClmCxo+gzxzqQuXhM16xEHhjTcuIC0YNLQTAVYUF1dUOKSfzK9oqq6iOceOr/kOpOAbvSJ8g0RQeAmqK60wd+b1kJOTCF7UsgxIFM5oxCN3cICLDBRJGDHIHjSi//FRtz1OF5vm1q9KONAjQRrr0Up18HJp2YnhBxGC9rt2lh7Ky3ywdaMvW3LLv8flnWumiwDzRm9ZB23ey7xe6SeiT85nWr+TO5aofUqGmz/eNjKoCuIkaV17tHBrcbP3wfePNDfVeeQOLcMWdJ9KW9ygV1ngxllXQ1pqDPjaSUBvDINOjoada1dzFynInSL3aNo1kyEzJw1kcovwcVFgTR9aT49ApdGydCwJfBeG9jjIWsTECKxmafH8NjhaKd4qHphwbWD1RYt5U3fWzxu15Z+C4Jrk84hPoAWVO3pe5MqqtEK8wqsfCCwKCr6ntr+uKP58T5P7Jx+UNrnsPun43GRkkexeGdbXOSEhLgLuvO0qyO2X8h0JCLgtZzAARxHhDwTUthBus/iFH18SWQCjyUAdctgyjUYFra1dm/tTQaQZP0kLBiMHy5Z49KIPfqfIYwO+18WNm4bvqbNarS+hsT3YPnYtKRwVWgn2QVcl8D3v7Y0j+rENgoAO/Zdl5UUf7LS7f/z2EXtrrUdkM9HThutrWkEbaYP/e+wWGDm8HwbFp7hpSAAeifA9a0ABKQaPCr3hPloKeihstn01tQXgR6NmHwHPTevONtq1/3FgsBwVG4n3ST6/hMKswoCaY42D3QVZhXCrAJddoYONG1xQmC+OVg6r7gqsvuhxdfYyr8Ipeyke8JNBdouy/AevLD8hesVFbqe4QfLKGrVGNcO/R9/RqSP/VWnhuzsbnXe8VWq3V7klaPLJsMPughHDsiE1OZZlXU4CCgNZA5YfDECh4NnpBcnhAbnVDTK6VFKbBxSMM3rDB0pX1lTVwacffQ3v/3cBvP/qfPgQv79asBJKiyvA7XKzRjIixTkD3vOgYf3Z/Xk9XrQOGrSQ1GPN3xDXXVBD0riJOtbPYfVyjDuc8r2t+8bEBFZf7KDwy06vkRxM1KEv3DJ889Pzhm9+/pZRW+bEOjRT1VphEq/wK56kOSaDgC4Psqys5NM9zc6b3ihuLFha5QCnRgeXTh72fRIQyBpQbEBvG6WACOAXfhfIzU784DcSQcEPLVec5Dj3jA3kH4ZbLTBizCDI7p/OLEJZSSWsX7UJ/vzkv+A3jzzHcvpEFiLEuQClVPsPzoaIaCs0N7WCyaxjjXdHK0TWvtFdEJGoneHSK/SwZaMHSovkYVpB+EGkUwm8wBdQI5osyi86OO+zgcUMU6euE+cM3lDyo9Gbdz/lH7m/zzit6ixuaiqJMIdtLm5y3zphzED1lElUMXyKAJM10OmAN5v9JHAhCdq8oJD2pw/+raCLRZaAOcDtBEDOcIEh17sLEn7yyRNS4mHQ8FyYMHUUjJsyClIzk5nArVm2ATav2wHRcVGQmBLLyHO2odPr8MYUUKs1kJwaARvX7gCDwQX9cv19trsLIo7JxMP2rV5obVFg+DBN0gN3Jrz70puVJwRmFydm3J0Yj663y8H7fv7AyJ3d6NXSN3RLR/E+RWfQqlVjRvdHTSswbXUS0ArwlDLFbxkFnqwBEYBZBPrtlUBBf5m+iSCMJEQOt48t7wnIHyetyxrNMFAnQTea9DB87CC45Z4b4OlXnoAhI3Lh9Zffg+0bdzPinG1I6ORPmTYOBo8YAGqMXzRaHVQd7ZlFINDkJnHxAgwZpoE9Oz1wpFQclBghXBlYfVFDp/Ku0XC+n50NEhC69Wo4Sf5RakqcJiMtkQnhqWhvQKNgmDQ/0MeNFqBdyMk3bv8gFCr5PE6O3im3EwNmHt0y1piHn6iYCLj7p/PgqlnTYP47S1jLL3+W2zSIrCq1GrRaNcYHWoiMNLD+F24XpVwDG3UTpHQmTdVCm0OBA7tF3uNSbg6suqhx48idzfQJ/HnGcVoJmZWQmcirhMn9spPBZjWjBj6FCPimWJBMwoYBNaBwu1td0Ir+sQoFVOhACCno9WKM4HN7Ue1hONRD94VIUF/TCHt3HIRNa7fDoX35rPqTsgykjam84fqbroCR44fCss+/8bdGnmX42xHweShaiEvQg6OVKmblHrcz0uOmFuiMbBV8u9YNLc3KBM9eNH8hBBWnfS28BobqdOqBw4Zmo2t/KglQyaNG5tA3Z8C3xqEAkFAuXLoGFi1fB0dr6xh5SCsTKSi/vievEFas3wISsxh4EFJ73QQdZ+PqrfD8b1+B5594BV566lV4+hd/g9deeh/sDc2MZEwIkVzXzpnOSj4qy44x8pwbCGilLKwvRX2dhNffM1LSo9Hi4x01VsvmfisrkhPUGmF8YHUIQcJppaO/1fpwQmzUmFkzJuNLPHVztAZ6PcYHJr/bI8oYI/hAzwnA4e8vvtkAqzZuh115BbDvcDFs25cHX63ZDFv25MG4EYMgIyMZFA1uiwFzd7Q2uUF5+wrgXy+8BdVHa9k+RAxy10oKyiDMYoTcwTkBbaygAGkwaI5k21B/A1p29kGdherhq0X7ISdXA2nparzewKpugvp4k0u1fbO/Qm/ICA33zH/G/u+pp/LOxQ1dlOjSIkxJSdFJojytf78UJlTfEyQKksktand8SZjxI+PX0NxseOyOG9l3TX0jI8GOA4cZX269fjqMGT4QJI58ZnrJgf1PAzr/ob350FjfxILQ9v1Iy1KBG2WLqC2hfTm5SXEJMRATF8XcpXMBpCQYjFRqrYKiApH13muPlboLmjAlMUmApBQBDh+iLq/iOKitjQqsDiEI6JIIMZwmB12NjKysJJYt+h4wBqBAGSWU3jiqbB6DQzwkCqWMmyfHx8D9N10PD/1oFtx09WXw9KP3wa8fuBXGjhmM9l4FQKlT3NbfZ+H0ICJ4fb7vOtCcANL61H7Q2uI4iVjfa/k920B3UqOLRh9fCyVFPqAeaT3kAR0CjGYesvupoeoYunrlcji0esYFVocQBHRJBI8iTrBaw7RxgZKBk4DCxUqtUQDbweFvTqsGHoWc06mRDByoVSqwo3COGtwf0tISwRRlAcWA2tyoBV6vwW3Vgb1PD8oORUZHdBhck7AL1AXzHDWkdQa6LrU2CpJSdSjAIhJVQqIGVvYAVKs0YJB/LomKUolva+EvZX+EEBR0SQT0vUfHRlshMtLCgtxTwVMUd8pbJQKAHgXdgIJu0qLQq6C2uQnCosMZAcBEDW+BjxFfbDetAQMKVWa/VJYiJbfnRFD6dPwlI1k/43NqAToAx6sgOQ2vGQlcXCgyV66noO6cKekqdLE4yM/zguSFfooy5fxi/QWMTolAk4agfs+MjLB0mDblSPPSOCqngAWwBtT0KPSCWQ8tkggC9QkONwKHf9My3oQfIkwPVSMJezJalYnTxqBgKODzks8tgsfjgYx+aXD9TVcyq3G+EQEUAWJiE4Aa3vPRx8dL7BVohJCUVBWUlUk0YEEqFHlSA6tC6CM6twguKUlQqZJiYyMCC04ACRoSgZGhA6GjMmweNb/KYoBmrxsMVhNobWYQwpAASBIOY4negAScYoE5t10Hdzx0IwwbMxAGDsuBq2ZeBo8/+WM25AqR5fyCgpZAgFgM2qOjOThSIoLD0bMCPAI9ZtI7mdlqaMP9y8ulOHwYcYHVIfQRnUqkWq1EqzVCdGJCNFqDDoSdSHBCfPA94JsmoW9oaQURX7oGScC6uPXcKzgJZJl0ei3MuPkq1mH+t3/6Gdz/89shJi6SXLnAVucXaDgZU1gMWjMNBvQS1FZLLCXaU9A+sfE8K+muq1KMoPAJgVUh9BGdSjKKfpJWpdKFozb/nquBQs6yRacFB20YKGs0GEB3RZoegoJlqjOiY1LbAlmB85UEDPj8ZAiHwUNtbDymsrKe1x0R6DVExwhsGMwKPIbiUzIDq0LoIzp/HZISSy3BFCN0RISO4oPvAbV3Y0Mza8zq0nr0EnRd51080CEohRsGGTmRYDAqGOzS6Bp43T00CmSZaeiXsHAemptlqK9G9yiEoKBT6eQ4LoFcEIPeP+fZqWDdMbsQQsrlk9aura73lyX/oIHWirOgAEdATn8BDuz1srFde+oc0eOmsuywMB4a6iWoqpFiFeXJ4GuYHyA6e4gcap9Yk0nP2gZOBSNBNzQ8+fNulwfUrM/BhaC5uwbVMZ1Y9Uq/T2y86wrUkUqrT0D3SA91tegeHSHXLrCym6DEHVkEq41ng4F5PUoKQF4ohRoEdPgqpsAUesMRerQI30t5k1qiQLkbAsB8edHvy1/wPMD7Lso/Aqu/XA9fL1oFW9bvgGMV1XhvVO/UDTIoMnCqZMjI1oHZzMHO7Z5eBcz0KE1mHpxOmQYOiwFwhYgQBHRIhOjcOh4F1+xvpe3gZXVbC1IHdupv0PMXfr6B7sVLHYmQEC3NrfDVwpXwwm//AR+/9Sm0Njs6LkE5CRQnxEJSigUSqWbooAjNTT0vyyY9ZDRx4Kah89tAC9DawyOE0BE6fIitXi+n8KAjTdehzHf77Sng85HwkI8cWHSBglyg3KH94PIZU+Hmu2bBr599FG68awZahp3wt6dfhZpj9ajhuyaDgnJrNCfD0OEqqDomQim6Rz21CkRIsiiENoccIkGQ0PmDVLhOX1H3xy3iWOuvv7P/Bc4EhETjqdL4qZLIhoqfOG0s/OKPD4OjpQ1ee/k99NvbUEd09khJhNVoF1JhxCj8xkeSd4CGuqflPQBZBCP17eBoYhU8me/Cf7DnATolAkeDsUhkzgMLTgALoLvhHtEm5Ep4qSfaxQR8Jiz+8fggKTUBfvqb+6C8pBJWLFnTYWXsSeATIDrWAkPQKtDoFCx71ANRpveh1aGlxtPQHG6MXyH0GR2+tWSLhZ6wyz+KXe+fNLkTAsYZbW1O/xu8QNGeKSIhZ79PiAcoBkrJTIYb5l0Dy5eshbrqrvpIY8DMR4NWHw1jxqugvlaGw3k9rz2iJhziDnmdwKlDVAgCOnxj9p07ZYWDZqfL3XPTfQpoyMOWplbUoMitCxAk1NTVc9ln38B7/5nPguTigrKThJ0GDZiEblJUjA02rN4KPPWx6BD4DHgzyFwyDBiohYREATau8/RYR5A1ICsiUd/Z2sDCEPqEDomwAJ8xz3H1ra0uYJNpnILuCjVZBOrZRkRgPcR64AKcD6CsWX5eEbz4u3/Cf//6Hiz53zI2JdTzv/07fLtqM7MOBGovMVnMMOGS0awrqdflZffeIShxwOeALVILw0dpoPCwD44dlVhGuqfggZcg2nxhapjzDJ3ZcJpA/KgXA8MWDAS/91KpL8Bp1Bh1UaQGKFuUFepqGhgR0LMNrD3/QffsdLrgg9cWMoug0apZ91D6NNQ2wkdvLIbSwnLmMhEokB47ZSSre6qtqu0iVpCBVyWCpETAlMs0bM63/Xt6FkPReEcEfMZ2gNYQEYKALojAHyXhrW9oZmb4RHTLIiBPeFRziclxUFF6DDDyDqy4MEAkPry/EIoOHWHCfyLobxovaf/uQ4ElpBcUCAs3Q0pGItRWN3TYIu8HKRAtniAXoqIBxk3UwppVbgya/e7OaYHbsBl4EJIoV+JX7waGCuEkdEoEUVaO+VB4GxqaAN2kwNIAuuvU4n5miwlam1v94w5dOAYBnwwPJYVlfkvWwYWToFdV1jILwNbjI6FRuWnoSZoopEugk8+rspBsJph4iYZNvH5wrwddrdM/INqCJkwEDOLwMJVckCbT+6GjUyIoAl/u8ngbyspqTjbz+NK7Pbw7bmOx0uTaGijKL+0im3IeAq+dpo5l7O3gVilOpaEmqUdeewUsBc00Enb/QVnMVeoUiuR3jyAR0jJ56NdfDRvWe3Cf06dSaT2NgyqgR6bVCo2BxSH0EZ1KpopT1eDbrqmts4PH4/NrvXbQJMYU9J0GNJ53ZLQVyRAGZcUV6A5cOEQgSzBk1ECIirV9r380BccGox4GDuvHuoa2g5ZbbGFgjQzHx9OVosB1nBbJMJCNBnjJ5TooLRGhvKwbLc24ugUtCE2yDpxSFlgaQh/RqWQuKMkrR21XVFtrByLDqdqc5j5gb6ULkGCE28JZf4TCQyWMGBdKvEzXbkOBvvH2GWxCckocULkIfdO66ddfwgYTk1hby3cgAnRNggDIKqhzUddYoP8AFVofHg7spfFuu96XHh911eQFBbxOPkSEIKFLFc3zwt7aejvU1DTi7xMkmFwBsgqnEWpyGXSoOSmArD5WC3UYRArfGy3v/AVZBWof+NUzP2ETipPbM3h4Ltx6/xy46c6ZLGPU7hb1HOgG8Sa0CkNArZYxVtDBzm0eNlF6Z+4RtR9QPNFsp5ycYo+0ytWBVSH0EV0SQcXza5xOj1h85BjTgseBL19unyD4dMD9snMzGAmOVVT5BwC7QEBCTv/lDsmGh391N/z6uUfhiT89CjNvvpp1Pz3pmfQKPHDq/vhtQqsggMetwLHKzrtxki4iItBHreZqrr1JXxNYFUIf0aVUqjlpJ3pE1fv2F7HpY0+KEygY7IYgkFbNHZyNvxTI21uAHsGFlUbFy2aZIboPEn41WgGKGXpvCU4EBc0JrKU5Lp6DtHQV7NntxbihY5NAgXkLBsquNlRSApTphm4JuUZBQpdE+LCoqIXj+W+OHq2DY8eohibwgpAQChW6MPeoEzseAAkMZY76DcqCbRt3sx5rHaUjLwQwCxEUArQDj8VpkAw0OaSArpcayjBopnaCjh4RPX6aZ4H6KyelCCX4HIN5MT9onN5P4ZSvnCi8O3fns0am4yDN3g33iASHWmVHjh/GGtYK8krwOBdOnHDGgUGzoBmIQbMZ3SM1ONtkjKdo+PjA+hNAgwHTXGyiLCt6C78usDiEIOC0RFB4fodPkgoOHCxBTXRyvb1MkV03NWT/gZkQZjHBhtVbkFyBhSEgyCrQ3NTZYDTRZIk8G+j31DQqWQgRDXBhvghmM+8cNkizPbAqhCDgtERYXFhYIgiqdaVl1VBYVPGdVSD3CC2C0lXDUQDkYyelJ2LQmQN7th+AiiNHj9fohICg+STUOaxSNxXjBBqz6NTwi4jQgi5RRakINhu/3xrppPKKEIKE0xKBwIP4idPpErftPMR6mx3XVfi2FKfT/5a6ALlHVMNPqciGejvr3kiKMIQA8PnwQhzyIQISk3ga1/R7cQJNtVpUQO0YHOj0sGzgjXkXWW+nc4tuEYHT6TbwgrB9x87DcJSC5nargC9QIfeoG5kgsgpDRw6A7P4ZsPLLdVBXS20T3Tr9DwCoXPhIULg4iIjy1xK1F9a1gzixdxfNDSG7jSZuvX9pCMFCtyRxQV6el1O4txwON6xdvws1VUBVBdwj2ePpllWgxrXpMy5hZdnffLUO+BN6ev3gQc+PT8cYQUOT94PvBCJQboHGQqooxdhBBdt+84fIUHwQZHRbJUuS+ysF5L07d+VDRWXtd90VySo4HN1rU8A3PHLcUDYz/bIla6H4cAnr/BICQqFunGkQZtFi0AxsJLt23UJpaxpF+2ilDww6ufqGK46G+9eEECx0WyUfbm52DLRFWBxtrmk6nQYGD8xA2aeMB74tdI04rRYDvq7HQyWroDcZQG/Qw5qlG1hp9qgJQ/EQXVuTHwo4Hp+hfBAO7mkEc5gA8YlUwuFft3SJE44d5SA6LibLbm+d3S8sPHqgOW5PXkudy79FCH1Bj3yTNLMpT61SzTpW1RAxZFAmWMMDI2XTBy0CT1NJnc5FQvIkJMWyWTHXr9rC5jTIyEnD3ftarnBuwIoPafJ0t4guokjJflxKbg6NCdVTgqOBViohP68MTGbq1KRisUFDgwzvvdkME6aOgod/9YCg0aitRwrKJkuyJ3eUJWzp3uZmDNRC6At6RIRCfOD9bBHg9XivFmURhg/J+e5lU8CMbg5ZhtOBZsCMiY+GXVv2waF9BTBwWH+wRVtZGcMFA+K+xwcK9U/2SCC5ME7yihgzISmIDHgrVFdFZRHdB420aYfCvP1gMPiJQO0Ja1a44MB+BW65eyYkZ6XDAHQtqT9E/oGiHA/PufMaG0ONa31Ej4hAGBoVWSIqypT62qbExMQYSGITiQQEWBTZvMudd1P0g1yqiCgbmNBNWrN8E1QdrYZhowcBjbXKLMwFAEaCNiQBWoKS/FKow7gpwmRmy2m+aWYl8X8OSd9ty8Cp0CY0weF9u8BgFCAlVQ0tTTJ88n4LJKbkwIybrgIqqqDjpeekAFoFqCyr1g+3mBftD1mFPqHH+cuPCwrqeV74S6vTLS/58ltoc7qO1yCx+qPWVvb7dKB06pTLx8OVM6bCzs374JO3P2Oj4l0IKVXqoae4UeBR6Jtr7bBg8XK0CHjvTi/ISA7Z4WHfCi2j7boLJA+VZvt8NHc1DX7gHw2vogzg8msngFZvYIqCiv70RgOMmTySGiZtTkVjCxwhhF6iV1K3sCh/Eb6k/xUVVcLSFVtRQwUOg5pKbmsDuRs90emFUnvETXfNhDGTRsDSxavhf+98zqzLeR0806X50P3xiSD4/DP+FxaXg81iRgPgt2YKrUdSkNtEsYNCFqJbt0REMKBy0YJWq7BR8FZ83QZZuRkwbOxQVB7fteLLSIas/uk0XI6jxdPiCCwOoZforfpVFEl6Hj2cyhWrtsFhdA2oPJmBtGVzs7/04jQCTZrNEm6Gu39yC77UNFj0wZfw6UdfHyfJ+QpFQoHHD8UCZBHbXG5obG79jsD4ResUFjMQETBm8HOkG+DB5eQgJlaAPTvdUFIEcM3saWgN9Oy5tIMsJw2KIMnS4W9qa0P9EvqIXkvboiNH9qGwPtvc7ID/LfgGmvClMBcJhYG5SE1NRJfA1p2DSjbik2PhoV/ezeZQ/vjNxfDh6wvB4/aia9DjEObsgVLH+NGo1WwO6r2HCk/ufYermSWgBABt2w2QV2i3U3kF4HE5+OpzBwweORiGjx18UpdQRjh8tls27JQaGxs/DCwOoQ/ok6Tp01L3Wr3eQQ0Nzf1o3uPBgzJwqV8rthfjdSeLRNmiiCgr68lWmFcCG9dshyZ7C2QgMUwW4/mVWj1B2wuiAjW1DbBj/2Fwe30wfGAO6LUav+YmnYCKgdeq2CTsHJs1qGvQyHmVZfVQeWQbGxJm22YVPPD47RAdE3HSM1DhOfbvyIOFH3y1ckFh4dO46Dx6QBcm+kSEqqoqOddq3Yme7RUVlTWRNpsF0tPiWFaIQOUXLKXajYkH6UXbom2sQpUGz/p21RYoyCuGpOQ4FITI7nsWZwGUuSEi7Nl5EI4erYUIqwV2HDjE5pvrn5GKBsB/tTSfNI9Cy+m7RwQqOdm1eT/UV21DEvhg8vTpcMn08YFh9f1Q4bMsPlQC/3zxrbYjJeWPFrc50HkKoa/os++RZ7c35toiK/BlzSotPabKzkqCqEjrcQ2mUB0SvrxukQEtQ7g1DIaMHABetwe2b9wDO7fsY5WXqRlJoNGd2/QqaXgqH29Ga/X1p6vB3tgMl4weCkP6ZUJjUwts2L4PUhJjITbSxq6TR+FnJNAjGTodGNgPcncok7bqyxVw+GApmMIz4M6HbgJqxadj0XqVRgN5ew7Df//yDpSVVH74dVXlK7jr+aQjLlj0mQiEQ/aG/AERNt7hcE+pqKzlBuSmgtlk9AstEoIsAxGhe5ZBYSUY/jGFIuDQ/kLYsHoblBZXsAG3omMjz3qKlYSQ3BYRrQDNnbZsyRpISU6AyyaPBi2GWQLHw2Akg1arhoqqGkhPjkfSovCTS0QkoM9pgn+Kh2hOtg9eWwRtbQI88PM7GfmJHERA+mz7die8+ue3abuDnFZ1z+FGZGIIQUFQiEBISEzcoZek5KbG1iE1tY0wfGg2CySZukJCMDKgRmMz9p8GTJuisGfmpMHAof2Yv7x9427YtmEXNDU2QSSSwWI1M+E8kxaCMlcCWgBKWx7YfQjmv7cE6mrq4ZobpsHQYbmg+JDkiswsGc1JnZ2WDGlJ8ai5VaCiUfDQGvAGpAp+UxKhMxDRKNGw8L0vYN/uw7LBaFBuuWsmp0VXi9wlF97/558sg/+9uRitUGstxwv3f1pStCewewhBQNCIUFJT48s1GNahGzSmuqohlYaUHzggnVWXMmGVMMB0u7ttGQjkXlEL9MjxQyARtWzV0RrYvHYHbF63E5pRGWrRVbJGWEGNmjgYDgLJKtP+qJ2JZDSc/fYNu2H+u0vgwJ58GDt5BMy46Uq0VJEs9UsNa7Q9xQI0rASN5KdBAqgMOr9LZNAgEU5vDcjdop57C5FobrdnvuyTWsOt5qSI6AjYvW0fm5dh/YpNuM5bgZd41+LSopWBXUMIEjpXU73EDf37Z4HXt1AjqAZPv3w03DxnGgoWfzxmoOZSPjwcBcTALEV30O6aNNbZYePabbD6q2/JRwajEV0ojCdGjEc/fUQu6xPNRq4m1wmPTZr6O4uBVinwk47XDtL67SUhVCbubHNBVWU1km0HC9a96A5NvnwsTJg6Gqy2cD8BAgeiIjvWaNaeJqXlRCYiBVoFsgTsdxega3G2OeG5J14hN3CzRsVdhYf6SXh42NOkBGgsKDcNucnDepXE/fKT0sKtgV1DCCKCTgTC3KysoSj3/1NxXPZ110yEWTOmsP4LjAwkLCh4vMUCvMkU2KN7YP2lUSJaMFiloWFIWKloz4MBOQlpzsBMNhhXQlIchEdYWNqRrAbT2uRnEwHw9FSwRlWwNEdcY70dP01QW10HRwrKYe/Og2w6qISUOGYBqP9EmMXMrv04mU8EHkM+TgT8my6RyEXB8QmE6wxkfWj+td8+9Bw43Z5nVE7NC60Wr08vKb/DeGmSSuDq8Gl9aW5uXPxWQ0P36ldC6DHOCBEIN2VlTRIl5V2ME9KuvnIszJk1lfn9JwoTbzQy69CuwbsLOg7znVF7Fx0qgXzU3FTJWll6DANNF3pnApjCTBCFRDDjN83aQ8Fr+/l9Xh9rsPO4PdCAVoasAAktlYePROuSPSAD0jKTkUQaVsrQng7uFPQUu3/5x0E8EXgVrF+zET5e/AE0Fvp8kgd2giA9v6i4+PMrMzO15mHDxAULFnyXPw3hjOCMEYEwJ6PfOFS97wsCl3HF5WNg9qwpoEcNTZqYAYWfqlWJDCxu6AEZCO0uE7kqHpcHA+lmKD9yFP35w8y/tzc0MWLQpIgk0LQ9WSY1nosGJiZXyhplZe5VXGIMS92qKe+Px6ZszZkMxAkqlRot2w5YWfohhI9xQUs+B0c+k8FeJLoVXvopkuH1wKYhnGGcUSIQbkjPnsCD8gYKYb+JEwbDbT+6EswYUJ7YSESZJN5qpUECekyGdnzn/vj7AJC/7/H4tT5ZACIf08DoitB8De1WgtwYGqWbjWKN5z7Twt8OIsG+HQfhy4PvQvjEFlBpBfL6wFmjwKHXRWg4JJeJKvmqzwoLv5uWJ4QzhqBljTrDIXtDxaCIyFidQTf5cH4ZVFbWQmZGAoSjNj7uJgUyShRIdzej1BGYIJMvT4KNv6kDkA4tkNFkYBbAaDKyeQ1oDNN2N4ltGyDB2QKRYC+S4Ku9H0DYxCYkIwbVeHqackJr4UAdxkHDLggHH+zIszeE0qRnAf50yRmGqMiJEy4ZBeMmD4ftO/LglX8ugENICjWVX5Capg/54nY7yNSfgYSSlvURJOAk7JTpOfFDy86m4LeDbonSyXu27Ycvd7+HJGgAn6SD5iYVrvRvI4sAhlgOqH4Pr/D0hVohBAVnhQhejy+KGox+9ocfw1WzLoOSsir42yufwLJVlAn0z77JpASFU25qAgkJ0Z0y7gsJRHieE2D96k2wZA+6Q5egJVBroeqYFslBJRQBYuKjcNcp6M5JTlGWDvsXhnCmccZdoylT0P1tDL8jOiYyffIV42HwsP5gDjNSCypah0PgcLggOTEazOi6HNfSVKzn9bDYoS+u0vkCf3mGBMuWrIaNNYshcqobBHTPjlXq0ULxEBnpIa+QgRJoFctkaDwsLXOp4aWixsZQxugs4IwToawM5H4W6y3RMRFZNHSLTq9jQ8RTerKi9Chs3rwf8g6Xgc1qhpgYGytVYHSgrA31dENQaQaTkAsM/iyVChpqmuB/n8yHQ6pVEDdZAbVGgLoaLdjtGrxnF5hM5KrhLSLnmw4rULjYW+5rhPu/rCw6GjhUCGcYZ5wIhH6W8CsxUB1MLcAUtFJqMiE5DoaMHIgugBetQz5s33kImprbIJFZB+qz65+tkqpXqaMPR4E0CtWF4i6xOiV0hQ7syodPPv0AWrP3Q+xoFbpHPDQ3q6CmRg9WqxciIvxDmOKmIGJ4dOg9X11jnnz/5/WF37IVIZwVnCUi2LJ5gZs2YvwQiAx0MqEPzcE8fMxgSEyJZfn/rRhE7t3vL6+Pi40AAyu7xtCBeryRdaA/yF1q9yPOQzArgO5cc2MLfPXpSli+bz6EXVoHtiwNcDLN5s9DXZ0WLBYvWgOaNCVAgjaAw+/6oHaHVKLSw7dZYebq/NDIFGcNZ4cIYeEtPkm6a8yEYaq4lHjWuEWgrA4JDk3STQMEqzUqOHygGAmRB4VFlWyCkZhoG2vhJX+J5mNgaVYiBAobqxE6TyxEOwEknwR7th6ET+Z/DJXmrZB4pQJ6iwpjBA7a2lTgcgkQHu7Dj78HH49GTnSgO/SBBEc3i69wglKObuCfVLxqWq4tvDLPbg91vDkLOCtEyG9pqkvT6Ppn9UsfRPVAZA1OhN86mGHoqAFsXFSawnX/vgLYggJVVOJ3k222MNYDjKN9MZAGN2pTXE5kYBbiHBGCCNDet7oASbzw48/g24IvwTKtAWKGqcAnYoxQr4H6eqp5UvA+fKDV4j3g5VJM0FquQN7bPsexrdIaXsUNQGr/V5KVJQLPzeY44cFcq8051964bR0+JnaSEM4IzgoRCOlqc5XCwfXjp44yHi/NDoCEibUKo0BFxUcz6xCfGAPHKmrgUN4R2LmrEPIOlYG9yYG+two1qwecrU7wUJsDxhCCIoNKowaBjsv4cIZJgddLE40LaoH1Vag8cgz+99bn8PWqL0EeXgLJ03nQ2agnmwZqqnXoDgmMADabl7UPsDYCFOvqrTIUoSWwF8ttisjfArysxufwIq5eKijSCxLHDRJ4/r5am7U6r7FxR+DsIZwBBEViRoMtLCxCk+1ta1M3uT0NInjdalCbeeA9u8FDMz+yUa5mpqQ9ceePb37u+puuxL8wEMZ/qYWXRmg4VlkDZRgnVJZWQSm6RTVVtehn20EUPRAZrQa9wcdmm/TPasmB26kCizkaNGot2KxWiE+IglgMtDNzM0BPqVhGCgy46cQnkK5XCFgbnghLH5Ti5no75B86ApvW75D27jr0bf0xuydlqv6KwY8E3Dj0/sgNUpCZOp3E2groaVM80FapQOlXSKANknfGTH1tXZ2SuH+vZ/0DD+rvffGFtj8IAncLgHSDg+OWG4F/BU95Aw/K5fMLC/eyCwkh6Og1EXIhyhRjg/ER1vAJyRnxruGjh5pTMxKyo+NiBBq60d7YJLQ0Owp3btm7d+/mfa0r9u5dX4kycMfgwe9dM/vyG6dddwmNoQrbN+2BfTvyoaK0ApwOOxhMEmTlaCAjUwPRMSowmgSIiFDh8u88A59PAQcaA7VggtYWEc/FQWO9DmqPqcCDFIyLS4DBw3IgLjGKkUJWqRkpmEC3fwjt3+04hTCUsEVDRb4bSBibOFvaWF+FXTsPwb69Ba7S0mMb6xta3oR66QtLkuW+qMGqlwb/HwXzuA/Jfftp2IHQo8Nrrt4kQeUqCVqPyqKkKE1/eNaySKsVHnjxj81ww8363QOHaiv+8semabW1UoNGzU3/uKAgf3Z65tNIwDRbeNidr+3c2YOh80LoLk6RhNPjSXiS35bwxhVmo+nhEeOGWmb96GpfYnLcAAxsw3n0F1AH02CfJFQK+rqK6PO5HC2OvLUrtuQt++ybz/ftOViSmBD3UUxsdK7T7UVr0ArJqTzkDtLAkOE6iI9XgV7vLzEg7UugMuhTlTo7Bf7n19JUN0STawjQYtdBcYEK8g5Q2tUKA3IzYdDAdNa1kw6hUIBNmacTA+3AN/1LH2rVFjEGofLs6up6qKtphCOlx2DfgWK5qrphv7PNub6pqfXD1tbGXTsD1m5OZs48rZb7YNgTarBkcMwisMPix92gQMN+GY6ulaGlmA3ZuBOf0muiF3429TJdzYOPhY1+7vfNepos8KkXwmHVCmfhW6+2ZeGVLFpYXDCXLml2evY/OF5ev7CoaAGdL4Tgwi8BPcCMxOR7ImOinrv74Vt8Yy4ZqRfUKhsJjl9YT5ZW5kbgGXgUPFEUvUWHjhz971/ebULtnxkdqzaPHKOF4SO1kJymAnMYuRO4PapgOgx9SMjbwY6MC9vJQeei37SdKPrP6y9T8JdseD062L+3DdaucoLsjYXUlGSIj7NBmNnAJu1Tq6jaE8mAB5BEmQXojjYn1NU1Q0NjM7RgDNJgb5Gq6+yO1hZnqcvpWomq/lvRK29fXl9ezU50AmZnZAzgZdVSWy6flHwNxghWdN8aARoPoBtViBYMg2Lc16vR8BqfIt3v9HgWCorum1FjNYN/9QeLvHSJW/Xemw549s/hkJCs+vbRBxrMzU3yEBXA5f8rKVg9N6PfCIWTH9cZdPd9sG9fW+C0IQQJPSLCJGt8UkZazM6f/PLuqOETh8uKz8cf71twGrDONOjflxdWwML334crrqyBnAE6WgOyqEchMUKbA9eXN2Mw7EVh1eC3mwmoG10oqir1+WSw2gQ8FgcxcQJUHxMhKlqA/gM0zCLQpx0cj4TA7dweGQ7t98Cq5R44uM+HForjBBUn4Z0zjuKWCh5bRFe+BclslyW5FjX2UbyvatEnbUV+b/UYhMp1ZWWnzenPycj6CfpgL6rVvM5vWvCa0I0TZbmBE7gvFJAreY7/FdrK6zmt9huvQ1w7aJBm3OO/C4OKMglefLoZrpmhh5tvMzStXu5yvf2qM87jlT5YWFJ4W+D4H6Lxo0G93qG/QwgeekSEy6wxN107+7KPH/v9g1xvO65QR/XSogrYuvZtGDo0nPn19bUotFwYaNUm9Fo0YDToWX/k2rom8CAR8gvKoay8Bongg9Y2B1oAH5hNHAajPJjMAOMn8TD9aiObo1hE7a4oKN8BkLSTw+ZyyXBgn9ez6OM2KD3iQ43K/Q2Fag+aHQl9OJesghbcq8Xn9TaORDY+hTIcOERPwM3JzJwGkjALrdMQfLpHkGbf+hRu16dHCrbjunk8CL/kPXCVVJFf40vNWpmWqpn689+Eset87skmjI3UQH+XFHvX//7/mpK9XqDeFNM+Ly6umJOe+Sg+qCsdijJzWVGRJ3DOEIKAHhFhkjHi0nl3z1j+wK/vVYmu3jd6Uqpzw6qtsGPNVrh86ihWZ2TAABs1NWiQKHz7NFTUaIbbsjF30fIQEWqqG9ES1LG/kxIiwe30wOaNe6GkcDNcNysahowwoMWws445sj+XykBeEKX77Y2S9MWnLn71MleJwyE/++WxorcDmwQVT+IpkUx+Xy2AGzOz/4zs8iwsKvgddcPUi9zSxETN1Md+ZYaEJAGe+T2NzMHBr5+0UGPjrhefbonatcOTgCSZvgjdoxsyMq5Q8cL7Xlma8Vlx8ebAYUMIAii/0W2U+1xVQ+Nirxg2LDfRGG5Cn743ShMlA/0NqjWqPloDmUmREBVlYW0AgtEAnNkMnNEIQKNcoHukoPT6c/bo1yNBbFFWSM5IgtTMJLBE2iA6MQaGjBqAYhcOXyw8Avt2o1ulS0DroAKdjmIXimUplsAAFi9Xb+D5gUM0XGSUylZRLl0bD9aUwZaInXktja3+qwsO1p0SQ8zLzAyTZe4OSRH/dshubxwWHm6SFeFOq1VIGjcJ7wtdvi0b3HilHEyYgp4Vx8U5HYrl4F6RsrVf5jU15A2IiNCia/ULJMb2vMZGjNNDCBZ6RASEaGpy7Xc4nONj46KjbNE2mafxGPGV+1sFug/WewwFf9fW/dBvcA4AjWpBJDhNpSm5Y6wXGn7oN31T0JyZm8Y63y/9bAus+qoIDh3UgMWWCYnJNlzfgjtSWYc/uCY3JA1dkKxsNX+sQh5W1yBdMiAyatche8Mx/1mCjyyb7UGFUzyLi4tZ1ifHHGOTFeWuxERV7KRLdch7DongATXe/viJ1GUVg5ZWqWnrJq/OKyubDtsbtuQaDBKn1vwf3kFJXmPDcnbgEIKCnhIBCttajyplNXkFh0ribLbwT4wm/TEUaiPPcdbAJt0DSqTZbGI91czREWCLiWRC3VuQdYpNiIasfqng8bgx7miBrRuOQV2tFSJjc8Bo8qGn5UISEHn8gXVUjAA5/VVQW6PEHTvqm55jtR7Ob7IXBw4ZNMzJyLieA/4xEKRnDjU0sbkMBths6WgY78vMVoVNnsosAGzd7IXYWAz+B6m9GOvUeX3KgbUrPamyIn97yN747fDUVN7nE3+JOqcqz96wkB08hKCgx0SYlZZ2uVqjfqGluW1CbXV9dkSU1RCfFGvEF2kJbNJtqHUacDqcUFlWBelZKUzD9w4UC5DrI7OxUWkGnmnXTobI6HA4sLsYvllWBIfzeKir8YAJCWG1qdheVPtnCedh8DA11Ncp4ceOytflWG0Fh+2Nweowz8/JyHqY5/l/oYZ/f2FR8SeB5ZBjs03Qqvh7p1ymRTL6B/rdjkQYOkIDMXF8LQ/c+/W1csG3az1T0aX6HAV/W5pOZ1QLql/gU6oaYG/4KI8McQhBQY+IMDs9/RZ8t2+kpidmzrt/Lj/3tuvM2QMzY/GlWXorxHqDls2hlj0gnZVP9Bzk7rShSKB/zZFA4dUgLyhdm5aVDKMmDoJ+A3PA7VJgzYpK2L3dgULvgZR0Dej0PEgi4DcHuYM1YK+XdRWl0uX9LJaiw832PpFhTlrOoNyIyBdUAvcEiuu3iiI+lme3H8/05Noif6rVciNvutVYGR4uhDkcCuze4YHxk3VgNApmtBbDREnOXrvCE+51S28eam48NMBqjcF46TG82SJobPw4RITgodtEmJmaOUXguHemXTMl8v6f3w4Dh+eyESKo6Ky3JKD9TGFG2L/jINgirWCNCO/FsWg4lhJQfKUYO9jxoNTRxYfLqkD0HABe3gEx8WkwcFg/mHjZJHSf0lHzNsPenceg3wAa4SJABh0HGERDY72sr6iQLu8fFr4DyXDEf47uYcqUKaqROt3Y/lbbrwSBe1kt8GNERfoCD33fx8XFdYHN4Nb09GhJ4f8RGy9smjlHzwsqPvZIsQ9qq2UYNVbr77bJSa8XHBY3bdvkGSlK8PqhpsayXJstC2OyB3Dt5gWNDYvZwUIICjqPSk8GzyvyI5deOTHizodvRpcjAkTKbgf6FfQJ6KtTFohGq+vdvGky8Kps4DW5oIjHwNf2IYiuVeBzrwbRvQrJsA9czZ+Au+V/YNRugrGXJsEjv74F3N50+OtzdiSEB1QClT2QdeLgtntMMGaM3iaD8OqMtLRBgZN0iikY99+QlZU+Nz3zwajKY8tVkrJcywsPI6HdHp/0B6/Xe/t7hYUndbl0q1S3It09gwep3sZ7xvBGFgsLRDavMhHSJ4ILYwrTzh1uJ15XgSjxrE+CwqkjWEmJooQ69QcZ3ZI8G4ApISXuyhm3XA06A3U4DwIBAiC/njrmUCNbX8DxNuDVVJ7jAtm3H0lRik4Tja2KrpNcjxaiCDxta2HlgpfhnX+9Cc32Vig4JMK7b7iguiYMtFq0DHhbYRYe7nzACIOH6LI4WfWfWai9/WfoGFHZ2Um8xP0aBP5GClXwEF94RelRkMXRi0oKnv68rKwpsCnDTTk5qSAq94g+6Y+3P2Aar1bxwxwtoCo47INsDNypwpbnlN06E3y9fYNII8/vX1KRz7JZPC9baTYedJtCRAgyukWERvQ1kAhVUTE25gp1BfLNqb9Bd0GuEI1q4WhtY4Ez1Rr1DmgZ1NmgMswFQTMSjxMJgm4aLuvP1lLs8Ol8J7zzWhWUlxyF5FQOrpqZBiq1Df79sgM2baBYgyyDwlqo591tgORk9QSfV/h/c/GQ7CAdgCsoKAev81FrWOu1DlCuXlhUMG9RSeHfF5SUlAc2OY656IpKPvl3Pp/y1cdLrcu9Xm4qFRdu+tYNWg1AEloEp1P24oX4III73NIqx6ElPmFWfT4Xr7ECmY7hQQjBRHd9EVSz8GpdbaMiaFDIO5DVdgKQQOftKwCXk4LX7gk11RWFhVFJddtJhXY9Bzo0miEgaCciIW5Alyker8GCQbgMhfk+OLjfCz9+zATPvTwEfvrEHLjvITM8/PMoCAs3wcfvOqGsLBrUGp4G0IC0DBXcepcJbOH8fd5tWazWpyMsQCOwsLLS9drOKmeg7KHDIGdKSopOych6UuGg9fOKol8pPn64VsMPKDvigxVLXTB2gg6vk5rT5Pc0GunXt49vqFSrIAHf0JeBQ+DtSQMUWdm9sLQ0P7AkhCCh2075ptVb1y/+6KuG6nIMQr2inwsU2KJrQz3E2uzN8PGbi+A/f34bWppaWD/j7ga+VC2qM2hZ/wSW8ukT8NqEKCRBKsoNKk8Jg2guBS0EwI3zjDB6nB7Ph66Sbw2StRavvwJS0nTQ0iLBqy9Xw7pvqLRbASqJHjxcDdfdYKRxg5+8JjkrPXCCHuPq3NzYKJXmJXTudfXF3icUZS4vK6ofU5C+4GMnhJkphasBj0deyXHKWvVg2+42lzRG4fjShUVFx4NsVBLUte9/gT9DCCK6RQQy6Wqj7lffrvg28uU//hsaCktAaWwAqbYWlPp6aCw6Av96/k1Yv3orTJ8xleXxexL4MpcE1XB3LcjpQQ1zCl70YFCb7gUZiUDFbLkDjUzAeXBA4aEy+M/LzfD071ug6FA+WopkGD91CHz8Thvs22NGl4lnPL/8Kh2MGWtIRW78Fg/aowucm5ISOzcr56cGr2+FIss1nEbzu3VQ5m7bfWwgxgJDln/thO1b3HDFtVRkSNkvZb9h5JYPOW6Zlxe4GXgBawOHglmZmYlIjBJOr1kSWBRCENEtaVXSM28XeG6ORquDq6eNg+hwFKg29OcxXnCiK/TWO19AZXUDPPbbB2DYmMH+YLp7xoCBRsZubmpFq6DrthU5PfA4nBrJZQQBrYOgTkQ6x1P6CzZ/64G//qkV3SUv/OgOAzz2y3AYPcYOQ4b7cDsdfLVEgc8XqaCyXGSZpFk36SE2mr/xupj0qYGDdwXumsSshDkZWU+AWrse7+f/8cC9uuhI8f9bkJfnbdkxIlKvlW5eu8L11YKP29ASaGHUWB1aJ2mb5BVZa/HsjIwpaD3iW9p069kREQaAFgyT/4LHcAQWhRBEnJYIczIyMtH//w2pwqumj4Px4wb6J5KnNB4GtktXbIFDhZXw8C/vhJxBmSyt2hOQFaDJAkUklSXczAryggc6FloaIQl4zTBQaZJg+7YoePM/LZCOMcAT/y8cpl9toP7/8J9XmuAvf9wIBn0zHNhTBmtWtmKsEM7mTE5OFeC6WSaTxiD8Ag/YWeDM3ZjebyAS4DmjDnaoBP45BZRa9Byvm19U8O/ANmAyaqeUlyuPLvnUdSP1q5h9kwGtp+L0icqHlonbN8+NyjXxwFMj3PqVNd91wPmwqKhl4Slp2BCCh9MSAT3mR2RZzhyQmw5XXzkOQwJ/TzR6ifX1zbDym+1ww7yrof+Q/j0mAYGCbJo6Ni4xlk3SETyL0A4FCWsGtW48NDUPw6C4FsZMMKArFAbJKQI01kvw1qsOoPTlvDtN8IvfhsFt92ZCXU0bzP8QCYpkoGOMn6KFnFzNZdMi0i/xH9ePWwcPNt6UljXpxsycT2ReXsUB/zMZ+HLRJ93q83mvXVxSsDGwKZJ8dNjRo9Ljn7zr1FdXyearZ+hcSMhv3W75ujCj5i22TZjvAXy6Q1Q+/kO2UwhnBV0SYQ41KClwl8VihpvmTENtpmd5fwJp8rJj9WCLjmBzjSm9bFugqtWDew6zaWRpwo4zAxQtAa3XZxuhP1qtux+5FaxREzBAFtAFckB8Ig+/eyYcJk3VQ7hNAJ+nAcIsRigqcMLKrw3Q1EQj03Fw1TUGdXi46p7AQeGmzMwMr9P9kizAH/E+KGf8Hw7E8TaLaeLCI0UfntqG0LgJHlj0oWvclg1euPwKHVx5jf6gqEjvhpdvXscNXOeYnZI5jOf4P2Kw/v4ngbaDEM4OuiQCx/EP4gZhV1w+GtLT4pgvz0BaW6UGU0wUG7bRaDQygSYQQejjn62y69iS0jE01KPb5YHs3IzjJAs2yOrQ/MzUU+2We2aB0TYeWtpGwwfv6CA6YTjcfHsM0FRusqTAV5874YtPG+D2e60w5fIUtCB5sHi+A+x2GQYNU0N2f/X4yaYs1jiBT6NF4ZR/u3hu7oKiW+YuLCp4an5x8a6ORppo3jZu/IKP3b/buN4DGdm8a+Ilmsd1euUlb4NvIXcjSHfn5Jg5Ff8ChuOtkiKFumKeZXTaUDQ7LW0wysUzOdkp5nk3Twead+xEt4UPCwNbQizkHyhiPcdS0xMZAeg3jSrR1NCEn2ZWS9QR/IQB+HL+cshCEmT1T2el1GcEeB6aYy0jJw0io22o8b3w6l8/gpZmAe56aDZeh4Cb2OFIUSu885oD4wEjxg4KVJQCHClRoKzEB40Nbhg/SQeSlwvfs8ezo7C1cU9eY6MTP9UFDQ1OgHVd+nT1e0yPl+TLUyRFLr75R4Z/jLsv/SVV7Io9L7xfxQrxMq3Wh9WC8BCS8ZmFJUWfsp1COGvo1CJwvOpynUYbf+X0MegWnDDNE5KBo66UBgMbq3TObddBS5MDPv3oa1j66Wr4csFK+O/f3oXXXnofNb0btXDHXKM5A7Zt2A1Op4elW4kERI4zAQrAwzAQD7eFEQPhm2UbYOeWPXDN7Cmg0UdiID0a7zcRVi13wqXT9XDtTCNUlMnoFh2BGXNTkKQJuD4G1AYrxgkCZGWrxgUO3S3ckJn5aGszPAqcXJOSwT90+eO7n+G4Bf5hsBGz0tMH4oX9VpSV9R41dzywDuHsoUMizM3N1fhE+eaBA9Nh5PB+37lEBHQzyBrQNwlvZIwNrpp1KUy/7hK49OpJEBMfxSYET0pLgEzU8h3VJVGf5cP7C2HL+p0w85arWODtdLrYtkQQcplYO0QQedEe4DfUNTLC9huQCYOH92f1RSqtDfYfSAGzORpm3xSO1g/jlv0+aLJzMG5cFeh11bBvlxNjDC+rRUrPVFExXrdmMJmbkfGwhhNelBW5QKWBG/6y7PCKwCqGOYmJehWvegGVgIREeXRJfn5Qu4yG0D10SASXwzFQr9MMunTKcNCc6BKRNdDrj89+SS3C7elOPQbSVJZddPgIGEx6uPzaKd/z+UnjU9/kg7sOwYola+GaOZdDNBKHyjJWfrEW3njlA3jj5Q9g3crNUF/TiNvz7BzBAo2tWlJQBtWVtYy0Gj0NJ6NAi70Z1q8ugPHTZoDWPBy8Pj2UHfFCZJTARt6bdWMsRMfp4PV/lsLCT5wQGckbTBB32o5Ic7Kybld44RVJUXbjk5r5zp78TYFV30FnuAsv4TJekR9eUFgYmjjwHKFDKVMkuGFAv1TtwAGo0WnItnZQR3qzmf2kQJgG6aUpXKnGiIScRpawY1yQjZYgMsp2nCR+AtCAuRISYA2sQdeELEFmvzSWcqWZ7WlutevmXgGx8dGw8Ztt8OyvX4JP3lyMfryD7RsUIHkrSo9BVGwEDB87mI25Sq7b0sWrwe1swxhiKCjCGLzgKDbgtsWK50UuJyXZ4ee/GQfz7rsZ8g5KNOJE4S/m2P6VCymxgSN/D3Mysm7nFeGfvMx9LMri9f/rYJrYm7Ky+nMKPIGK5vefFBWFul6eQ3yPCLMSEhL1Ou2MCeMGAo1henzWeXItjEZ/53oEZWJoFAoqrdi1bT/L/KhUPAoyChEKt4gEonnCaBwjCqDz9ubDu6/OZ5OCz7tvDiSj6ySiILaDyJSQEg/X3Xwl/OwPD8JdD98ChWhd/v7c61BXVd9prNETkIVqbW6FydPHsWlmyf2qqaqjgXzZbPs0UgbHxYI+7BpIyZrEhopBG8gqbsPCGmHGzZeB2ZICm791jZ0523jjpZP0bw+C5O/11Z6bkX0jsukPMic9XSO67/u0pKQ2sOo4qAhPIhLwytsDkuJfCiwO4Rzhe9KVHRExMyEu+oFbbrz8JOFjk4JbLMy9YEB+RMdFwZGiCnj/vwtg784DUF5cyUa1zj9YBK0YQNvr7SwW2LR2OxytqIZxk0fAlCvGgw4JduIIeWy4FtT6fheMA7VWDbGJMRhED2MddnZvPwCjJgxhrlJfQQOAZeWms1n2acjHHRv3wNrlG2He/bPBSuOjKjISIhK31LKAesJkHmMGtGaSHb/DoLUlDJYv2RM25TIjpKdrMosLxHiDVru8yuFgKdM5GRlXcsDNVUD+zaKiov+VNTd3WLc+NDx6IM8pysDior8+VVb2/UAqhLOKk4hAg1JVGS1PXXHZqJzhQ3NYeQEDflOWiCzCiSCrMAC3i0Oh3bfjEJQVV7B6IdL41kgral8HK5sYNCIXJk0bw9weCrCPxxwIOsbR8mPw2cdLYd3yTbB76z7weUWIS4hm5dnUxXLHpj0sfZuUmtDntgayWKyUAy9BQau1/LPVUF/bCHNvv/64C6agb0hdR1uanRBmKmdjJFEXAVCcEJN0GZK/CjatOwqXTjeA6IHBNUXQVuiwb6B9cyMiNHqXc+En5eUF7GCdYEpmWoNBr9v9t6qqEAnOA5xEBGtUUrrJanzxhhmXaGiGy+NCh8IqhId/Zw1OAAmPLcICanSDHvrFXTBl+nhISU+ElLRE1kiWnJGI66lMwT/KxIkgi0NZnJeffR2+Xb0FKtF/p2B217YDLH6g+Q5o5DuyPLuQIIOH555Eot6gPUXbHtOs+mo9xODxJ142+vg6Av3OyMlAqxEOOl0jksaBJEZiWAfB0NETYdf2cijIq4LZN5u5Qwd848K9YVtK2uxH8hob6/a1tvqnA+0CO6uqZPoE/gzhHOMkX8PLc1cnJ8YYExOivnNdyBpQu0EgNjgVNEvkgT35qK3jQavD7fCI5PtTER2lQylApvRrRwLMIYnIipQUlIJWq2HxBBHK5XTBjs172HraNxFjByrBoOK8E4U1GBB9EsQnxbCU7YnXSL/pfqISxuFNxtMS/HjB684DW2w0zLxpGhShzjeaOLjiGqPBbBCeujYum3yqEC5AnEQElVa4LAODWPKVT9TelDJFCQz8dTIoq3SksAyD30Qm+ExeegDy2U9tTKNsE7lVeFL2N6VQh47G4D2oZdp+ra/RaZhrx6auPQUUL+D/oNJdhgRPxAU0YkcLRt0KWKwW0KOrSB16aGyi7GzNRJVKuS+wawgXGI4T4dr09GSdVpOVkU5++HfCxma/78QakGtTe6yeaU6aAbPHQLJRKpPiiRMb3qjhi6wAk8IAglueTUJO7SA0qlwmCnUYLQisORVIUj4aeM1A5DgRHa+J9lXxeJ0CWikZjGYeLrtSj0E+9+jMpKSMwI4hXEA4TgRBhCy1SsjKyU7+zhqQcNCI1PjpSFA41NTlpZWsIU2n67m2JreJ0qiUTZLRMpBLRd01c4fkwPTrL2F5/jMLBaZeMQHSs1NZirQr8CqMFzgT7uLEbV0Qg4G/LRJjl+0u9miGjqCxVDUxkqR5OLBLCBcQjke//S2WaQlxkTOvnD72u7Qpug6s7YBakjsAdbTftWUfWG0WSMlKQRen5wkQOhcF1dFxkeBxe2AAkuDOh2+BiChr0K3AqSAB1uqRxPjp+lwYJyEJ2ABi4EHrMJRlx3weH6xedhCy+wmQmKzG+EGBfXt9MTnhYcsONzU1+PcN4ULAcYugKNyotLR4DFiJBAGhQEGnQLkjkH/tcXuhtrqeVXSSm9MbkPUxmAxw5cyp8ORffwGP/Pre42nWswEiwOkJh+s5NQjaMfgbHxnGCjSxOKWEgbNBQZ4XXTuAEWO0EBOtTgdFM8O/XwgXChgRqHO+rCjxVosZBN7faZ2BiEBBZCcuD2V0mhpbWJ1RZ9t0BzTMO2VvyLUiYnRUqHfuIQMvROAzIRfQn72izJjT0QZ46YwrYRaOuUiSKN9IE4H49wvhQgAjgpKYqMH3mBsRGf6dW4RCyWIDfOEdgRZTOpNSnRRsnhhgX5zA+0MS8Kp0/EljcAHo9ToYNjoXVn7dBkcrRFBrOBg0XA1GAzdY5+aGBHYM4QJAu2ukVwl8tMWC8cCJgk/WoFMi+Eua9QY9mMPQf+6DRbhwIACNmcT6piGoVil3SBb4RBNUV4lo2QCSU1SQkKTW4F9XsY1CuCDAiOCTZaNKreKpFfdEMLeoCyI021tYQxQVq/0wiID3zYfjPxhck8XkORbcW21hGHD7h4ukWT7T09X0YEcHdgnhAgAjAicYNBoU6FNbVzsqqTgOJEJbmyuYfWeCDiIrNcb1fjzVU0FtClSsR10RMGbAeIrcQ0dLK7pJ/tiKPhnZAmi1XPqMlJxU/34hnO9otwi8QlJzivY/nY6nmelxP5S4wILzCHQ7NKjwsYpq1kpNbkxw+jXQI2OPjUm93mhgyQKmQPA5SBgrpWdS+TkfzUlylyNph3D+gL1RnuOU9jTiiTJNwtQpcJ3X7WEZn/ORCXTpLpebFfC99rf34a2/fwRHCstZv4dggeqxYuMjIS4xEfbv8bIJzilOiIzm0V3ibYoAodqjCwSMCGqV5BNFSWF9k7sS/lNAmSKWLTrBnTpfQNdFpdRXzbwU7n30R2C2GOGff3oDdm7ey4r7ggGyAtTds9/ATHxu9Cj9z0Gl5iAxkdKoXARbEMJ5D0YEp0rlFEVR8XiPD6zQLZB2vRCC5HCbBW68cybrI/3B6wuhtIgsQzDcJD/I/dJovmsAxNABrFaMGUSlxxMshnBuwIggtbY6UYO2NDa2sAat4+hKyHGd3qgDn9fHaoK6dKPOIugyqCCOtD596DezXOjGXHbNZMjOTYcvFqxg99nXS6Z7Fj1elkamukRyLOmRkfcVGy+ArMgdVyuGcN6BEcHbrx8NMpXX0NjM/N5uAV+4yWyE1hYHNDe1BDEz03v4BZuDggPF8PY/P2ZxQUFeCauJandbpl8/lfWBqK1uwO3Z7fcJfsFXwYk1e1Q9a7HwIHbzUYZw7sEkYd26dSL+OFpX18SI0K7duxrPlIZ4DLOYoK21zZ+VCYJQ9RXUKr4bg+M//fYfsGT+cvhi4XJ4/jd/hy0bdrJ+0VTtmp6dwkq8qV81pT/7AnIL1XoNa1n30RwnAbIRBApDOM7t/yuE8x3HJYEXuP2lpdXg9X03bCdGz36V1wEowxQRZQNnmxscrU48wLm1CEReGlpmyfxl0NLciq6KmvV5puFgPn7zU3Cwjj7+7foPzoajZVXBuWZ8PDQuk9+lPPF4SAufEhqs6wLBcSKgYOe1OJxQV9vETDsDTS/TGRFwuTUCY0HctObY90YrOSeg/gwVR46yRrR20O86dIOOFJeztgQS2IycVDZfG7IisFUfEDjGqYfyeGVwe1nddggXAL6zCGq+1Ov1VRQUVvhdBnyzCnWM6YQIBApGE5Pj2NSwMqVezzHUaAH6Dcr8XvUqxS86GtUOb4UsGc0THRkbQTnWwBZ9A5HNQFM/BR4VHbalWWyWZT7UJ+ECwXEitHFckc8nFhWXVAbMPALfLHOPOtCczD9Wq9nAWAf2HALcFzcLgobtJfzXo4If3Tsb0rJSwOv2spiABhsbOCQHUtOT2H3RdgaDDiZPG8vW9xWkLBRFhJR0FR6fOvBQzzuA6mq5hZOgJbBZCOc5jhOBpkZFOdlZXlkD9Q00lwCuIiK4O4/3OBXP3AxyPWqr6s555ogsQRIGwo/+9j6YcOkoiE2Ihkuvmgj3PHors15EAgK5SFRy3v53b0HEd7s9KPgeCA//ziJQ67LdLlfZfR4MREK4EHCcCAS1iv+6vLJWLK+o/Y4I1MjWicAoogzJ6Ylgi7LC1g27gQ9i+UJvQa3jNBDYY79/EJ7712/h4V/ezbqBHrdyAbAW8T6CiO9ocUKYxcNm7mfLUBe4nDKUFosVeVDZyBaGcN7jJCJ4vc6t6EqU7t5TgK6Ov9yCiKBQJqkDt4c0cExsFBvMa9+Og+CmcYfOsVUgtLs8RpOBaf0z1e2TYil7QwuYTE7QaPwt1ZRoOHJEBEcb7GULQrggcBIRvqyqcgo8N3/vviJobnH4s0cUeNK0k52ABH88uiFHisqh8FAJ0LDv5wv66vqcFkiExoZmMOodGKj7XSOqXD+43yM21nmPTyIYwvmPk4jgh7y8rrHJsWt3PqgC/RFkp7PTDAtp34HD+rNhH9et3OLPHp17o3BWQJMf2utrISqa+jNzxAtobpKhqFCs29bQsDuwWQgXAL5HBMFg2CJ6xS3btueheXcx88/cI7IKHbhHpHWp1OLy6y6Bjd9sgZLCsuMEupjBGvDcIrQ0lUFsvArdLxowjIPSEpHmXFvbjJQIbBrCBYDvEYFmh1drhAYONeQAAC6aSURBVPfy8sth/0FydVCoyc9ua2PfHYFy82Mmj2CD9X7+yVIWsJ7LVOrZgqvNDa32UoiNUzODSV01d2zxQG2VtAxXn2G/LIRgogPXCEBnNC52ezwH1qzdheEBzZKJQbPb7U+ldhI0R8VGwtU3TIPtG/ewSQKpH/PFDErBVpRVQFy8E1QYH9BjqauRYcc2TxEI8P0pokI4r9EhET7Yt69NxfOvHjpcCvsOFPl7daHKkx2OTq0ClWJPvnwc5AzMhE/e+hTqa4Izy835CqpcLcw7ALkDOXSL8EHik1y3yg01tdL6FXXFRYHNQrhA0CERCDKnLGhzunctX7EVHE6MFVADKi4XKOQidWAVKFag0arn3TublWV/+PoiNmVUXys8z0fQPTXWNQOnlII1ggYI4KCiXIKNG1w+rwtCk4VfgOhUZR+229sGRto89Q2tM6MiLJCZkehvlBJFNhZqRyNc0PrImAg28NUX85ezXmC5Q7IDa88tghmzUIr4wJ6DoOE3Q2q6hhnJzxe5YNd273JjdeGLeaH44IJDl77LpPT0vLY25/iamsb04UOzwWTSgxzogcJ3MjAwiUBGv1RotreyPgHUTTKrX1pnHtVZAWlwl5PiG/xNLeZ9ABHK55Fgz9avYOCgBrBYVJC33wcfvtPmEUXf44ub7V1OGRXC+YkuiUBTG+VG2MqbW5wzUNvrhwzKZIJA6dSu5k2gTjpU819X04CWYQWYwkyQmZPGBPFs60oqFSktLoc1SzfAwKH9+2wZKO4pO1IJXy5cBfYGJ2h1HCz+nwvKj3iXxESHvxiaDurCxGmj2UN2e2l/q81WXdUwIT4+EpKTYtAFotZmJANNKdVBSzLFC1qtms15VlVZA1/8b7m/UjU33V/8FoQ6n+7AL/McfPDaQtDgtQ4bN6TP5eJEpK3rd8KEqZPgwD43LPigGGqqJbsgyPe/f/BgZWCzEC4wdMtPULTqFzFg3rbo07VQW2dnWpG6ccpNTf4SjA60LHX5pIGvHvj5HXD5dVPgf+98Bm/98+PAMJFnJ7VKmR3qU02jTOh01Lu+bwSkmKcovxTMYUYYNLI/3PfYjyCrf3/wuH151vDwfYHNzhpQ4fTNvIVwHN0iwmeHDzfwCverI2XVjfMXfgNer+jPInk8INntfjJ0ACp2M2JccfdPfgQ33jkD1i3fCM//9u9wYPchtAwCc1vOFIibdI3Mp/f5oLTkaN+IgMejrqA08WG/QVmsvCIswgJX33ApkWxI+dGjNHXoWcXla+tHTF9jnxn4M4Q+oNuSuKiseC0K1vObtxyApcs3MwEjaaOUqkSWgYSsE8tAhXkzb7ka/u+Pj4Abg9YXfv9P+PC1RVBX28hcpWCnWMni0PVRt83N63aANSIcffgKqD5aw7R6b0BlI4f3FUJklA2iYiLYfSnoZtFAALEJ0fyx6upzoJ35YQqvvD5tde3VgQUh9BI9ksBBJYV/9YriB59/sQG27TgEGpo/AUFtC8xN6qQwj8UESJThYwbD7/78OFx29ST4atFKeOrnf2YTjdsbmpAQaibALKvTQ5EiopG71k6AovwSWPTRV4wEpL0fePwOtnzN0o3kTgT26j6ozKSmqo7FO4OG90cS+C0gh//R8XiO34t+UTNbeDbBKVGCRh/JqzSvX/JNzYTA0pPx5JP4QEMu1OnQ4wd0c1pajFvm5sfFREx+4L6ZMDA3jXXTJEHnTCY2MXlHlqEdNKwKEaMwrwi+Xrwa9u7MY+7T6AnDWL1SXHw0hNnC2HbMyuCHOtHQfwQSPhJqZpGoTByXO1udbPZ8mqychmmhPP+o8UMgZ0AmmyONQOtWfrEW5tx2HVipd1o3A3Y6jSTKsG7lZug/OAsSkmL9Vg5XUBnJFx8vld74x4e3Lqks+ySwy1nD9G8aX+d1unvxZkD2eg4piniflzOVgc+VqFFDP9QQY0CSj61c/49n4amnQtmsLtBjIhBmZ2QMUHzKguSU2P4PPzgb0lLjjpOBD0MhtnQ90iETItSyNIBw/oEi2LhmO+zetp+NGBeXGAv9UYvT3Mc0l1o4koImIqEJ/+hyyU9vc7RBk72VCX9tVS1UlB5jI1gkJMfB2MkjWfdRjYb6EKOABASezuf1+FCoRdBouz8AHblSW9bvZIQaNnoQOw+LbfAetuB1//fl9z/euHfvXUU0y+BZxvQ1jV8LOv1VkscFvEqNMZlUo0iSj1cJsZxKoyIVIovum1ZOjlwY2CWETtArIhCQDOMlSfkgJyM57d67r4PUlDg2pxiBQzII+OkO2CQjKLCN9U3o01fCvp2H4PD+QjZWELkd7e4SxRH0oXHESJvT3M5U0pHZLxUy+6dDSnoSG16Gw23YVLEdKHxmRRDddY/o3Hu374OW5jYYf+lodl5y4VqbW2EpunZfLV6dV1FRe/WapuqywC5nDZeuqh4sCOpPBLWmv0zD7iDo3omglNHj1RqQfZ5vGky2K3eO5L4brCqEDtFrIhCQDJdIovJhdkZi/P33zkQyxPotA4KsAm82s9+nAwko9YZjQzDiFbUTg2IHt8vLhnenqWtp0C4iAFmHyNhIMJsNAeHmaJxRZgGC1WBHAl906AAs/mAp3PXo3RAVHwUyWpSDe/Lhi/8tg22b9xyTfOJNX1ZVbAjsclZw9VZHrK/NdbvC8z/meVUqq/g7FfgcqYMqJ3E3rbjUuiiwNIQu0CciEGanp18midwbGenxqXfcehXk9k/9jgzkJnXTMpwKv/aniAAR0OQMqM1JoZPQ9ybw7Q5U6GYcLcuH5Z++BxvXNcJtD85jwzquXbYR9u88CPam1oMCp71nUemhrYFdzjiuXN8SJYq+21HG70c3KBMlnVdo3JgOwKu1IHk8K8HnmbXyiri2wOIQukCfiUAgN0kWlbdjom3Zt8+7EkaPzMUYTWL+OVkFRgYy22dIcIMJFVqdiuLD8PEb70JxQS00NCpepCRyTtGKklSPt/GOXuBf+bCo6Ky2Il/+TcMEfHr/VBuMQ1ljptj56CK8Rguix/3mqqkR9wYWhXAaBIUIhNlpaYNlhf9nuNk46bprJ8L0aaPY2KPkr3MGAwhWKxXqnMdk4JAEAhzcvQve/88nUFrcAKLMHQBOfhxX1nEihMkyVzGovLD0KTRI/n3OLsYua7KZDfLNqGUe5AT1IOYHkjt4CjiBEgVSpVeWr1o3NeJAYHEIXSBoRCDMSk+P5mT4m6ASbpk4bjA/e9YlEBcTwVwlBX1uIgObyf88IwPrQISSvmXNRnj3P4ugttYh84LwOsc7n15YWHk0sNl5g8tWNkfwvO8h4OFxXlBZ/NN3Eeh1+p8tr9GB5Hb+ZeWlkb9gC0LoEkElAuGOlBRdK696CIX9iZTkuMhZM6fAyKE5GHwKIOE7omwSZzSeN64StWy3NDXBVwu+gKWfbgRHm2e3oFL9qa4o/9N1AB074ecBRiw5aogIMyxFN2iy7PV3oaUU6vF4Cr8lj7tRlHyj11wWU+xfGEJnCDoR2jErJXMsxgnPa9SqKePHDYJrrxoPcbE2oEk7BL2eNbxRnwaZyHAOCEHtChSK5+3Ng4Xvfwa7t+cfxYjmDYNW+OfHBQX1gc3Oa1z+Td18ld40V/Z5yQ54FJ/nbVQw5Qpwmficc/DZDsLvN1dcYvt5YJcQOsEZIcKcxERbq0e8JDo2+u6IaOtVYRYzn5aeCImJ0RR2gkmvgXh0mQzWMLDE4jJ0mxgVzgIhWHuEwENdVT0s+2w1rPpqfVlDQ8snJkH9+v8qikpwk7PPyl7isjWNL6g12l8qog98ku9PzWFlT+4cOdI3d74i2NPtJsXujQC12mibYstbwHF9qz+/yBF0IszIyEhSKfDW6HHDpl16zSTIHpjFZtahStT2dKcoSVB7rBYc9U2geNysRdgUZQPlRNMeRFKwdgqqREUStDY2w8Y122DFF+u25u0vXOT1yfPPRYNYMDB9TdNPeK3676LL9d8Jl0Y89BSHEVoIvULQiTAzKe2FYaMH/vLnT/4YTFYzSF4aNv37Qk1lCpRebahthLK8Ioi3mSA6PgoUnR54CqgpgKU4gtBLUrBSDowBJFFS6qvrue2b94hIgh2HDhT/e39p8RJU/2e/UC6IuHxt/SxQuJl6tfzIkolRodl5+oCgEuH+ESPU1bUN666ZNW3cfY/fznqDna7RizQ11QDt27IXjLIPMtLiQaXV+LuBossEKhU59GgtTujM0241AmB/4T8Uf7AmOFogy6zke/+efNi/N9+9b8eBlQWHShaWVB/9NB/gohCaKWuOhOv1KfKysXxoHoY+4mSJ6iPmosjKqRmfJqXGX/fLZ38KcUmxIHpPX+ZCLchkHZYtXgnb0G3pl5MC2ZlJEGELA4NRD2azETQ6LfAU4NIsfWQpmLHwXz65XW6vl1WhtqHwV6L/f+hgiaOksLzs6NGab8orKhYUNjXtrAJwsh1CCOEUBJUIhNmZmXejp/omVZDeeMcMyMEYQaXxa/MT44RTQUEsTbrx/G9fad2xed9+vUGXHWY2RtgsZi4uNgIsYQZWBKfXa0GrUTPy0Gw4JPhenwj2ljaltq6puqGpZRe6W3t8beKW8qbWzYehNTR9UwinRdCJMCUlRRcpaN6RJXF0clqieM2c6ZlxiTEczVBDhXJqFGJymViB3Cmg8oZt3+5U/v7c6/fXVFd/bTQaUxUJEjC4TlQULgl9/nBBELSCmi6b96Dv3+R2uyvcPqkcFKkCvEqVz22v3wJA0/z0LrAI4QeJoBLhpqys/j5JmaHIyrWi6Nv251ef2hwRGfbw00+8PMHR0qaiUS1yB2dD7tAciI6JZFr9RJBV8Ljc8PKzr236zUeLL8FFofLhEM4KeteB9xTMy8wMywm3/cHnk19W8fzMMIspOdwaNqKutuFSs8UU72pz6zGQ5WiQLRrriOZcU6O7RH2JWXlDAOQ2aU16qDxyNLb5YOnaEqfjgkxrhnDhoc8WgUoqWkD4O/rz9w0ZNQCyMCZITk0AJAKY0K+n6Zto2ldKZbYne1jXSxT6juIFigN2b9kLLz75z799kp9PBW8hhHDG0WeLkGYKvzwqOuLPD//mXv7audOhP7o9MfFREBZuBh1lenjhuNATAdpJ0BVoxIjVSze4nbW1nzQCUIsoNyUmJTXVYI4cnZroyKurC7WShhBUBFqseg+PV4waO3mkMHzsYKbNRY8PRK9IjVjdEvpTQdszEhn0yZlRSYnXx2bmzkhJ//uogbZvhuZGrvW0ut+8IiltUmDzEEIICvpsETL0ptSE5NibR08azoLdngr+qSAXijJK61dt5pqbWi1Wm/bpK6YnTouJ1lvvvSczTKMSBh+tcM1ON4RrBpkN2/JaWs7bCtEQLhz0mQhZek1VQ0NrtixKuTTZNzWAUcMX63B/0sd/KjZTJ/gtBQn9qaBlNFzK2mWb9E5H28g77sgMu+LKeNi/3w7JKSYYPyEabFaNtqigZWqbByLym+1fB3YNIYReo89EKHK5PAk+76r8/IrGPdv3hx8+WMQdK69W1dc2qGuP1UN1ZQ2NPSq2NDvKZFmSNnyzzVCSX8a0Po064SfGd/ATQYJln6+D4UP1MOuGZDaHsdstQXFxK2RmmiE1zQSxsQbIL2gdmaIxew43289qB/oQLj70OWt0IuIADFkaU4ouzJgh8EIimgGDwCmXSZIyEoV+6wP/d2c2xg45mf3SIC4hOrDXySAi0NhFP7n1tzBzRgRceWUiEkOBpiYvLFhQCrfckg5GI41qx8PmzXXw2n8L6psaPdd8VXNkW+AQIYTQY/Q5WD4RVMuz3us4tKK+5kuDWf+tVq3ODY8IH3Xp1ZMifvOnx64bMWZQztSrJkJiMlKmExAR2lrboM3hAiXQ+ExulNmkAmebBK2tXraNKMowdmwkzL4hJVJnUD3o3zKEEHqHoBIhAG52RtZ9siivzRmQfs9Pnrgv6rHf3S8MGNaPDchFRXjtY4d2BGptPlZRw/o5q9T+y2PkcCIJHN81NFNMTlUaUy+LhYGDw2einejYxIQQQjcQdCLMTc+6AyT5n5OmjYv8vz8+DJRNYhocBZvSqSeCllPLMn23g+ZmKzp8hI1+YTTSoL7UyMbBgQN2cDhEsFhozjL/ceh4Jtxm4oRoy/DMuMlsYQgh9AJBJQIV3MmK8nh6VormzkduYRMLkgVQ8D8SdsoeUWd56shPQbLb5YG8vfnQWG9nf9M2HqcL9u8+DGFhKgyI9SwWKCtzwKJF5TBpUjSEh2uQPBwjB30TJQYOtPK2cH2M/ypCCKHnCCoRolGFy4qcHGYNQ22ux6Oj4Gv8w7273W6oq66HQ/sK4KuFq+DPf/g3/OX//RsaG5rAbDExV4c61BceOgJHCstAVjiornbBwYNN8OqrhRgTKBAfr4dDh5uhsLAVjhxxQGWlE2pqXBhcSyCE+uRe1HhyzRQVfQJ/Bh1BzRqNGDFCnd7Uukqn00weNm4wJCTFMTeGgt/ktERZkmX57X99rHJiIDwGXaab7prBJhmkdgMCWYR/vfAWfLN0A5JIcFvC1Go0FEJbm8hSqHSxErpDFEdQswR199RqBTBhIF1W6vgWXaVlAi/vlLXa7Qvz8hrZQUO4KPDR9jGXY2QY+aNR2z4OLAoqgkoEwg1ZWZN5BV5TfHIOtTT7JNFlNBs/+Ns7f9ytiMotf/7DvybRDP00rxrNx9w+gja5TJvWbId/PP8G3q8s3nhVzLrIMM0QvUEVGW5Dd0jDg8jx4EUj5vLI0NzsRWvgZlahusYlt7b4uEa7R5ElRUTDUoebrQdJWKwC77efHDlSw04SwgWLhbsnPCLK8nMoLtfeOmbz+sDioCHoRCBcl5GRqQV+Bh6dJljuh27N17mDs6dMmjbmuoFDc7jElATWoEYfFjCj+1SwvxBefuY1qCyvgcvGRcK9NyUBb1AD6NTAY0wBGCu0gwJo/7e/otXplCR0kTylpY62PXsa6/bsaRJcLl+mmqr3QD6IlmK+xMNbn57l8UpDCB4+3D7uJZNZ/ZjT4SvxiPKNd47dujOw6jjmK3OFG7kFvXKRzwgR2nFjWs51ICgfoetjohlsbnvwRohPjmMZJAJZDJr1Zv/OPHj95fehsqwaUpPN8NMHMiE+1QwyrmOXGMgSdQZGJhR5DLhln092tbT6KnftbNj82afllto6z2i9VpUgKXIFulV/57SutxbmVYbcpgsI8+fPFcS0is/UGuFa+lv0SQcESboNpcincEIcvv8hqBInyry8et6ILf9kO/UQZ4wIc6NyTYpF/ALdpEsy+qXBL/74MFijrGwSCzahBShgb2iG5Z99A8uWrMXfLWCz6eDhh3JgyFAb+ESMG7qW/w5B2ScBPxhrS/i1efPmupX/+NdhnehV7tZrVDHoqq1DC/XrT8uKtgR2CeE8xytfZ2qjoiK3qlTCEKoy4AUO0AWuUWgkLDUfIaC3IIpyq9flm3Hr2G1rArv1CL2uNbo1PT16WFiYem9zM/UP/h5yEsL7Y3j7qKLI5hvmXQMDh/UDt8sN9sZmNtvl8s/XwAevL4Qt3+4Cl9MDSUkmuPvuTBg2HEng6wUDAvA3tCk0lCQv8HxyfIJ+3JxZybUeUfrTgf1NXrVauB6D7Bv6h1vr5g4edGBdWdn3O0+HcN7gSeVJPrm1cqgiCz/leE5HypHeMZLBhIrOQG2zlDyRfPIn80ZvfTmwW4/Ra4swMy0tm+fVY3hJam4OM65euW/fSRNSzMnMzOU5YSmeIDkhJR4SaGopdIlqjvlnp3Q6XdS6AFqNCkaMiIDZs5MhOdnI0qTBBBkfDUbPoiwVeT3K72760Tq1Qad+UcXzUT5Zem5RceGTgU1DOM/w7tZR2Spe/TDK0Dx0fSOokuBUUIyIis+j+JTJ88Zv6XW9WZ9co7m5uSbO4xmlKNwYCeR9gq51/YK8OkdgNczJzv6HhhMeoXIJt9cfF9D0UNSwZjWrIDXdDJdeFgeDB1tZGrQ9jXomoEbziVbCqdEIz91/35bV9mbPPzUCP8Iri8/UJyQ8tW7dOv8FhnDO8eGuMVmcyD2IwvIjtVaIRTeIXKHA2pOhUnPgc8vv/WjM5jsCi3qFXrtGhLy6Ou9Bu700OcK2Twv8cJD1MwZao5oO2uuraNQ7l8fT3+OV1xt0vCsr1ZQVH63nslKMMHF4OFx9RSxcMysVUlJNTGuTO3MmQcfnOU6N31NnzEjw7dpW95vaRu8QjUo1T9/U3Jhnbzxr00CF0DWuvythJLq1P9HqhDTm6nZCAoKg5ime/HTx65XrAot6hT5ZhFMxJyMjEzl6OyjyUeAVryiB79OSeZ/UvLf7VRXH3UONYRTI6sM0oIoysc7Ip0kIBR1kSjVoHRQe3nrm6f1/PXCg6W00UEPRGM1cVFKwNLBZCOcYX+6baG32iDfiz0cwSO6vyIrQkaxQcgQ9iUotqEbPHvVtVWBxjxFUIhBo2EclPesJhYN59S3eW1a/MWpSm1N8GU/EMx8PhVAVbQSORr87yyRoB5GBXCXg5FfvuHPDf71uWIIBl0sShemLSw+FhpA5j/DexnHRglq5g+O4Z1Ho1e1koHfY/pvqznw++fc/GrX5Gf+SnoPymEHFAgAJSaDy+pRns5OMv96yp+lFAQMDcv9xOQhW/TklAYEeoA+DckXmH3z//ckzFUV4CJdlqATx94FNQjhPcPuEzbXeKO0/8GcpZYcIRAL6qDQ8qPFD7hEvcHe8t2kseiS9Q9CJMDs9m3qkqZd8PuHLX92bGlNU5tJt2N2ELhGSwKQB3qDpEQnohqmmiKpQ6XewQDVQNFuP16v8csHicQaX2/cnDCLuuSEra1pgkxDOE6SWgojvq4LeP7UhoPy0yaL8S9ErPebxyP9yO32r0T2KQRG5IbBLjxFUIkyZMgWNlDzL5fV96Slz3J4Urb/kqkkRUNvggQ17W4A36743zOPpQEFuRYUDCotawOeVWWAdLLDGGY7T+zz8X37+WP+VaMV28Qo8QYOWBTYJ4TzA1KnrRA64I+QCoRl3i5L8f7eM3vLnW0ZufmXeqE2PCDFwndchZbs94sdPPtk7me5QKlFhczfm5qqVlhZB5/PxHjmCbdfEq5R+ZqdoKyrydTTF6syMjHGcxD/0jz8N/41J8W5EmU8izSuiwC3f3gyRiUaYPCmGCTe5J6eDGk1eXl4T/P3vhwGZD+PHRcK8W9NBg+awO/t3FzqtgHesfHz3nRu+anPBG4oszV10pOjLwOoQzgN8snPsL3V69QttDt8vfzRqy1/QOgRRAjohws05OfGiR5wm85wVgxQjyrwGZF7PCxi5A+9GH6UZJdHBKVKDwPNlIIqlVOE5JyPrbw6nuPOz/4xMkjzSn7xUJoHgya2JMsHy1dUQGaGFsWOjupUuJYHfsKEW/va3PNbOQML/wAPZaHliqEk9sFXf4S/eQ1Xj9t1/151b5mg1gtyvKP+6czWfcgjfx4dbx85Db2DcLaO2PBJYFFT0yE+hjJCvX3y4VjSEY4CZrPBcFidLESguYRIHGtTzl14yKvqn982NfQVFa5jLI5EzDrxFB+oII4g+Gb78shKysswweLDttMJMPdBqa93wj38choKCVpYqu+OOdLj66gTKEgS2Cg4oi4RE3/uLX+78V3mZ888ySBM/LSkJTdZ9nuDdraMi6PuOMdvPyHwXPSJCR3gSFX5xTIzebQp/UFbk+7OS9aXjh1kvz80wcTERauQIBwJaA16vZgEz9TteuvQojBsXBYmJBuandwUSfiLDt9/WsIB52rQ4MBj81iHYIB/0WFnzn3/+q30TeRW3dlFRwW8Cq0K4yNGnlmXCOtT5+9rafANsthtVan7H049n806HPGxvfitUVLshKlYP5lj0rhDUjqDTCRAZqWVjElFtUbvL0xloncmkhkGDrNCvn4WR4UyQgMC1esEii/qdB5oPNraIAweaDPNDQ0r+MBCUHMyVmZladPknxEVqjph1wqUjBprh6imRkBCtgxUbG2DnLrs/Q4Panb7j4gyQnR0GW7d2z8pRPEGuELlS7SNYBBV4SNHuAld9G7pvyvDZV0R70JTFKxrjgMAWIVzkCAoRwgUhQlaUiCnjI9MkUYn0otBq1BwMzDHDddckQEuLD92hSrDbPaDG5STQAwdamYAXFbUyl+ScAQNlyYFy3+xif1IZSE6aYYxWx2OEI4eI8ANBUIjg80gDJRmakmO1KajxDaRhSXFT2tRk1cKll8Yy12bFiiooQJeJLAOBskeHDjUxorQvO/vAEN/lDfz2E0GtEnIGpBsb0CoMCSwO4SJHn2MEwoCIqKvR/8+ZcUWcOVwvpBEBCBxlYsJ0gLIF0dF6FHgvFBW3gtcrszGL9HqB/T52zImBs/GM+f5dghLSPgkUN/Xw8C9SCRznckvSjgMt+gnpsXX9LeFDIlQGoaytxY6rQynVixBBIUJ/a8T1eoOq3zWTIwSdikskrUpWgcdAmDdqgRM4RoKKijaYODEGCgpa0E3yMjJQ4HzoUDNY0XIQMc4FeI3KT4ZAOlfgOd7pkc0lxzyJj//fgFvGj4+emxBluiNJHXZrpGSKGmKxVea12EP9ni8iBMU1khQ5TK/lTQIohpO0OtVDoJal9oCjlU6oq/Ow1OfUqbHQ3OSFXbsaWKNZbm44G9KRtjsR9De1LlMMQXUmZwzolgkRBpbiJVCBYEyEVhNpVesjInTafv3C1TffnGr++c9y+106JfZJWc0vuy4pYwbbOISLAkEhAjoLGgyCw0QJzOhxBxYiAsJL7n9Tsw9aMRYggaZ4YPKUWGht9UFeXjNrT6C0aHW1+zgZaJujR52wcWMt5Oe3MLfpTJKBUwlIBiNwSDwFLZoJCUv9FmrrXCzTRQmAuHgD3Ht/JtwwKzlDrxU+nJWacXtg9xAucASFCLKiUB+bMBSWsJMsQkBwSYAp/enx0mb+dCgJOrocaCnaoKrKCclJRqjGb9qfLACNd/rKK4fhb387BC++eBAWLixj9UbdDarpnH5r0s2qVTwxuXBUIk7XQPVHaOXA3ugnL4GyXTTiHvWvvv76JKMgCC9cl5A22L82hAsZQSECutQOn6gY2lySv+WsHQFS0BcJd329h2lXEixqDyBBHTWaMkfNEGZRQatDBJdLYtusXFnFyEBxA82W8/nnFfDJJ0dwHQ0K5j9uZ6D1dJx9++wsHiHidY8M+D/GCgSq6dKqOUbeE/dlNVL498xZyTDt0rhYnud/EVgVwgWM4BABOLvbLXNIBM1JAhcwDzThh9msRs3vZkEyFbkRSKjMZhVrXDt8uAUiIrRIFjcuBzacI2lzAlkBcplWraqGdetqjy/vDLT9hg018Nxz++FPf9oPa9fWHj9nV1DQt1OohimwKZ3Tb6F49psOQWEPDUxGLeQ0rVV8gnHctMj0LP8eIVyoCA4R1FyF0yUpTc3iydJGaVT8n7JICQkGsFjUsH59zfE4gEDan1KnJFgE0v7U6JaUdHIdUrsgf/11JYsdOmuEo82IYJWV6NujTLvRnVq8uBza2r5zcToErpTd4nHytoM8sX37muD990vgrbeK0CqVsXs4cKAJmjHmiY3RajnJqw1sHsIFiqAQgfPJB1HgvWXHXKwRzb8QBZKlI/1DcZC2p2Fb1q6tYWlUcovaQRYgKyuMzZOWkoIBKwolNbZZrRq/KxIAEegYnmPr1vpT5fU4aDn1aBsyxAoGJBdVvLpRwP0uWVdMwDD/JCJw4PbKsHJVFbz0Uh4SSYTMzDBITjawWKGwsBk+XVyGhGje7bVXHg7sFMIFiqAk7rPCzW5eEB5EgTaMGxp+gsbHoNiowSDUL/QkRFRsd/BgMwwaFM6K6doFndKo5NLQyGVkHaiNgYSPtqXlJ8owNcJRoH2iZTkRFH/Q/jYkn9erwJQp0aykozPyMOB1UKkFoJBTLzqyJKs3N0JJuRPuuzcTZmFMkJFhRqKaILufBbcHWP1NdVt1jfOR1Y6mI4GjhHCBIihEGNzc7ONsERNdbjl7eK4ZLBgPtAsdr1UBF6gwNRjUzEUiX5/aDeh3RISO+eCkralRzWBQocZVmOtBQ77HxxugvLyNWQ1/xohm3ZTgiiviuowViDjp6WaYODEa+vULZ+ToFLitgueUHV5GCBpyprHZC1v2tcCMmclw6aX+eR7oGul7145G5iaVljpe+LrqyDuBo4RwASMoRMhDOcq1RiSCwl1uCVNDbrqR+eck/WQNWId9BGn/mBgd06w7dzbC8uXHmJtEaVEKosn337vXDkuWVMBXXx2FceOjYM6cFHSjBJZipb4MdIyhQ62sP4OfGJ2DtiX575IEBDoMXnA7ESj+KCpzQUW9Dy67LJ6tpyxUJV7rF18chfkLyhQM5l+KUIlP7W1uDpVpXwToWpJ6gNlpWZMkRVk6MMts/Mm8JNChq0NanKyBOtqMlPvuVCRoDQ0edJPqYdu2etT8bczvJoFPTzdhoGyEkpJWeOSRfhAZqWPaHbUvfsgyyMytopGzT4wf+gQ8vuKVQKx1sDILFV7rl2vrYdMe+1KVXiXrtMJlyBNdTZVTaWoSD3GC/LJ61PC3Fizo3Vj8IZx/CBoRbh082Ohqc39t0AiTH7wlEYbkmNjYQQQVEoFN+nGCZiZtTqlI0rRkEYgI5OpQmvXzz8uhvs4DDz6UA20OH9uNyEDb2mxajA0oTiBtHyQiEPBYvhoHgIfGaZXh4y9rICFW/cCN/9rw2mBNfHacWdNPp1HbFW/jniUNDa2BvUK4SBCUrBHhg3372lC2v3a6Jdi6rxnEdl2Jsiq7MAilHyeAtDnFAhQkh6E7RQJO30SO4mIHc6GoUYuyPdTgRpmioqIWtCB1sHFjHevbQMcg60Ik6TPwxBTPUHxQUuECp9snTR5jZUHwPu+xguUNpUs+ryr8NkSCixNBIwKhzed5F3ilatfBFig96vJndfB/uQ21eqDF9lSQUieBbndzqP6IskUmtAztGaQBAywsrdraKuLfKvab+jFs2ljLWo6pDqizDFK3gRcihGlBwuNs3dsMg3LMpTHJptLA2hAucgSVCF+XlVWjfv7AjW7Lqs0NTLiZtkatLrWiVeiG6qbMDMUWTU3UWce/jNocKG05YUIUc6GoFZrmVBg2PIK1Paz5pooRgg5/ugC6K6iRZIerRZqTDUYOMOVxl3xcGFgVwkWOoBKBIIvwFv5buvdQK1AH/u+sghcU9L+7ikqIOFRyQdPFHjnS6m8Ew+XtVoMIMWyYDTIyTKxhjiwHNbxRmwLNyUz1SXV135VmdHWuU0EkcjpFWLWuFsZOioLIOOPKwKoQfgAIOhEWlxUcFoB/w4VW4at19eBA7cq0NMYDUov71FDheyCLQK5QcXEryxSpTmiBJkIQOSirRATYs6cB8vP9nXpo0C+qWdq8uRb27m0EDgNqxYnnPc352kEkW7OmGtQYc4wcH92oSgj7NLAqhB8AgtKOcCqSIqx7tRxMszdLCSSIuZkmpp0pRcmpBZZS7Qwk7NStk+p5qCPPsGER33N3aBu9XsUa26g9gtylqCgdC7ipbikPydF8RALr4SgQUnx4zsCOnYBIQO4WZavuviuLzv8eP/yNjwKrQ/gB4IwQoaix0dM/PLIS5ff6ihqPNjZCDclxOhb8yhg0s9bmLlqFjUaBtTDTqHhkAfr1C2P9AE5Ml9IvrV6AhEQD7NjZABokWHi4BtTIwNQYM3hWmkFbrwN1jg8EMw0D49/vVJDrRo15//1vAUxAF2v06Igmj0f55bNv7Q7NyfwDwhkhAuGQvaEoN8KqlkRuamGZEzJTDBBp0yARFFbqTO0KnY2MTUJLmSESfuqHUFHhZOlUi0XL0q0cccjHg1THg0YQIDZeB99uqYGIKA0YVVpwrTCAvs4IIkbdhc56sKbzNDLF98hAJKA4g0hgsWjg9tsyaBqi9w0T3/5PYJMQfiA4Y0QgRJnNW42CkIsatn9xhQuyUw1gtahB8spoGhTgdeizUJTaCXJyLKx4jtoQ1qypwQDawdylRtTg9TVe8K43gpCPn2odaOxacFRisF0RBr4CDSi8AiqBh0qxCfLtDZCRZj7pVEQCKt57/fVCZhEefjgHtBrhmFf0PfD82/vOyPiaIZy/OKNEKGtuFnMjbBtRx49udcjJzDIkGcBGZHBLrG8wj74+K/rvAH7LYILx4yNZSTZ11qEyiyNH2qD0aAtrgIuut4HUIIDFawBziwnkerylgNelSBwk5+qgXNUA1ZVuSE01sWO2W4I33yxkBX2PPNwPYuMMotvt+5Vlyvsr/HuH8ENC5+o4iJiTmpMDKmUBp3CD4qLRBbk+Dvql++dU5kxaUFn1KJ14KZ348e3lGJRRcrlEtp9WyyOLeWiZbwT5KFqWjiiNhkcIRzdsbBt8sa8Iho+2wYD+VqivczNLQNWtP3usP+T0DwdHq+ctk0H7IDfyNV9g7xB+QDijFqEdeU0NDUPCLatkThjiaJNS9h5uZaNEJMbqgMfgWaZskg4DaCJDByAtTo1s1JZA2pyK88jNUVRoUZADvuLAdFSn7k7buDngynRg9ZmguLwFvFofvPpaPjQ3+eAnP8mBfrlWaHV4Voge7b2GSa85A3uG8APDWSEC4YDd3jgswrpK4rhUn0/pv7+wDewtPkiJ14NRHegmiQEtpVe7DQWF3KSAVKkCpeU7l+gkEBmQRCZJC/EeG1Tuc4Odd8JdP06HnH7h4HT4vvF45DsjLn+rLrBHCD9AnDUiEPY3NrbkGvRfcILKLSvcyCNH3dp9BdRoxkF0uAo0kj9uYGRor6/oCriZ0sKDb78WFA9K/KkWIQAqpJPQrJQ4GuEI3wCX3RIJ2Tlh1L/hc8XD32Wd9k6v5+cN4eLAWSUCgeYbOGhvXD/QFr4b/ZvsNpecsD/fAUgKmoIZIvQ8qFGF03RTCnXx7CKrRBbAu0sHYqG2yzspb22GlY1FIIxug8iBAgbdLm9aiuF5vU7zC+3EN0IZohDOTrDcGeZGRZmU8PAfg8w9iG5OuqDiIClWCxOGWTCYNkFcohH0EXpQ0ELILCjw9zhjwD/lFg7aPgkDpa19EC/6B7ehnwgVxyPxamGFdAiun5sAw4bYwNEmrvzjU3uatuxufHBLS2Vo/NIQGM4pEdoxJzs7DURuHvDKPZzCpZKwR1rVkBSnhcxUI2RnmSEx1QzaMC2bZJqyR1RL5N1gAPcmHci8DCJaEa8sgZoXQI0riQ54LGhNbwLNFIccG2Hc7vP5/mOcmL5gRur71/Mc5/qstPjzwCWE8APHeUGEdsxNT7covGoOSvD1KNMjOYWPp26TVAhH6dK4GC3E0hhIBgGMvAYiyyOgvtENtT4HHHW1QI2rDUZEx8HNSYNA8aFrxcmgHe36PHyG82WlsGYzf/Uy6iEEs9LTo9Wc+pH5xfl/YCcO4QeP84oI7Zg7d64g7tzZXwXCIJnnpuCiwRhED0Ylr0ZrocK/edTozCqgJaAePxKGC6V6Db8je2D47ptUwwxW0fh7NCy87Fauif/ipWV03HbQxOiRR4/ei2RZS9WygcUh/IBxXhLhVMzNzdUoXq9Fkfg4EPhkDpQo4GSNLMtOtSIcEwTlSEtYWPUXO3a6kB8sRDg69+e/wYDiD18fK7jhvk1ffc0OdAJmZGVdzUmS8llJydLAohBCuPigPPmkZtPVd/31wZyhPwosOgkz0tIGzUnNuD7wZwg/cJz19OnZwlPr1knNoqvKKYuZefaGnYHFxzE4Pr5JkZQhGbq0kgJHVais4geObrRaXbiQFU8LBszxgT9PwoK8PC+6V1U6oaY92xrCDxgXNRF8HOfGkCE88Of3sLC4eN1CGjY7hB88LmoimNRqmlZEDvz5PXDU+hZCCIiL2yKoVDLeYGhArhBOi4ubCG1tMshyc+DPEELoFBc1EQiKij8W+BlCCJ3ioiYCLwgaQZZDhXUhnAYA/x8ItRLXQyF1UwAAAABJRU5ErkJggg==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5" name="AutoShape 4" descr="data:image/png;base64,%20iVBORw0KGgoAAAANSUhEUgAAAMIAAAIlCAYAAACHPyciAAAAAXNSR0IArs4c6QAAAARnQU1BAACxjwv8YQUAAAAJcEhZcwAADsMAAA7DAcdvqGQAAP+lSURBVHhe7H0FgFzV9fd5Mr7u7h53T7BAICEhskGS4NpiNepQ/qUtHy2FFiguweOQkAARiLsn6+6+szY79uQ7585s2IQEIqthf/AyO2+ev/M7cu+550J/xtJD41I/OjD+XvfXAQzgosG7P/slNAofJ4r8cx8fGrfYveoUVBU4WtxfBzCAH0S/FpQP9014VKfn/yM7FYsMcJfVxu3S6SFe5OQwDnguuEW78sort0nuzQcwgHOiX1sEjodY9inwJryR1w06daOgql/q9JpPkeJ+AyQYwPmiXxJh+fJ04eM946aDCleh+wOKrALP875aLT9IqxNMNqt8rKzOstS9+QAG8KPoV64R+fwfHxg/Ffn7sCjC9TzPmSQJmeAGR3eDi1NS71kyds87rrUDGMCPo19ZhOV5kwPwkh8wmPhZopY/jQQEjudAVVSzwAkZ7lUDGMB5oV8R4eaknXUOi+bu9jY53d4ubcdVSmebRi4Suka+HCcvcq8awADOC/271Wj/uGV6vWah06GAIHIgCGgR0Eg4nHKbzMnjlozcn+nedAAD+EH061YjHoQcRVFBo+VAlpRNdqv0F7tNWo92opmX4Hb3ZgMYwI+iXxMBBMilANnhULYqoL3ttrF7n85dv3e2vU2bIDuFfx88OErj3nIAA/hB9GvX6JMD465Qgf+HoJFvu3n4/iL36gEM4ILRry2CYtMcU23ORQMkGMAABjCAAQxgAAMYwAAGMIABdCX6batRelzcZIUXY3hVzlLt9qJB5fc0PQ1PK+6fBzCAC0K/JcLN8fGRMifczQPcoALE4LKXV9XNil3aypUXZa4AkN2bDmAAP4p+3Y9AWJCQEKiq/EQO1Hvw63UcB614V3tkhf/36oKcrbjutMy8ubFJYwSVC+XGDF2/YsWKAbIMgKHfE6Ezbk5IiKeRagD8bPyaihRYrqjSX1YXFua5tgBYkpLib3Uqb+CNW1Ve/e3KvLwK908D+AnjsiJCBxakpfnJVucEUeAWg6omqAr/Ql1RzvJtAGzE2tyEhAhB5deh9dA4OTX9s7y8LLbjAH6y6LNEmJWUFGBwqHNB4AOp/5vnVAW9foeqchbg5XonL5cabGLDx6V51Kt8+sCETliUkJDmAP5BVVUlELiXVubmsl7oedFJKaIGvsbomkMyzP48L+8o22EAP0n0WSLMiY720Yu6aYqgxHEqN1JV0dUBLoHnOG9JUu24NOFmrYKoliAL9sQnizvmpHvkT77Z1A4mp4Xjdre6juTC/MTEeZwKS1RQX12Vn7+RrYtLuloQuC8wvsjkObjuk9zcerbxAH5y6E+uEV5rmuYqH2vKVdcY5ho9hYecNi745El7i6VNMaCl0AQFCy2TpuqUEaN1xcmDhDUi7/yUTzuQ694fFsYkDlMEeA3/XLmyIO95WrcgPvFhjSC85FSUl1fm5z5C6wbw00O/ihHa9o4dptELNPpsNghClN2qGqqrnJXNTapPWYlsPH7EAQV5Enh58XDl1QaYME2TERbN/6GtXt7nOWFfDR1jYVzSJJXjPlVV5fWVhXnPpKelaXm7tBTdphtkVZmOwfN+2m4APy30GyI07Z8cx6vKp8CpwRqR9xJF3scpKaDRcGzQvizTokJ9rQyHDjjg8EEHWNslxw2zjQ1jJ+pzREF9XnKKhzzG7KhakJBwmwD8u4qqPryiIO/NeVGJcYKO38dx6qfLcweswk8RfZ4Iyu7xBruGnyKp8EuO4xKMRu5pDJYHc6LQojhhkiopASj/AYrCxSgYLKCvz4kiB+guQV6OBDu32iA4VIAZNxoUgxG+1A9rmsdxmY70pOSlnKLOUgRu4sqcnJz58cl/QCI86hC4xLU5OafFFwO4/CG4P/skir6dpjcalKtFHej1HkJB5gnba48/0GBetdJmffe1Nmt5scP01Rf23eWlUp5TQnrIUOjhybXhroFaLc+FhAkwZLgGKspl2LfTjt9Fzmg1+D3zWtm38UafPK1GWAKKGprZ2PBZqrdnqciLs3Sg7D3Z2DjQt/ATQ5+3CGrpeMPMsQ0xKqfcZtALs3gewvGqPfDCVUlSj6JflKfKUK/TAhg8+HhfP5T9EfrosRN0YmSMCCJznVTY8a0Njh+SYG66YV/MSGEhF76rdGFC0uv4Y7qsylevys8/kp6Y+AKo6qEV+fkfuk8/gJ8I+jQR5salDMa44JfAwziOhyZQIYMHOKqo8hFOVTNXFBY2uzd130eaZrqPc3xkHP8nkPnpKUNEuGmBCaLjBNyAg7Wr22HLxvbqJ570roy5znTD7LDiBJOHZqesKL/BWOFfGDuk40HCV+bnv+g63gB+KujTrtFQf584nlerBR5e0arqq8vy81ZmNDYcyDSby3GxuzfrhDq50NZYsua9+J2KApEH9zmS9uy08cEhIoSFCxAZLcKxQ06PkiI5dHgkl3n78ye+SvX3v59IgsddNtg/OExVICHT3LDNfcAB/ETQp4mQ0dhYjksWLvUnGhvPIvhnxwvvG6zDY3yiouNE74xjUvi2LTaIiBQhIUkDWh3AV2ttoNGD5pMtVR8uf/GlyRhjjw80N/7H6OudxgOfmGFu2OQ+1AB+IujXg/fT0tK0s5OTwxYkJyffnJKSdGPs4OB0SBc4Pt9ukbTvDRqsbX3gEQ8wGMHx/lttUJgvwdAROnSVRFj+UTuHUFUO6qm3OhndK/ySKnOKp/vwA/gJoV8SIT0w0OPmuOQ7BznkNToFSkSVy+YUyDHwjhJIOP7JvNiEG01Q18iBujZlkPjB7fd4mM1mBVYttxApYNhIDVja1eSbIhPiBZ6vpGNWJyfrOZ6/Bi0CO8cAflrod299YXz8SPDyXaMI6qsAylgV1M8kRfqnpCi/UAD+oHJKOc/zt86fLb183bTaLXyw44+Tr9C+PX2GXjm83wFZJ50wZLgWDHqIQMcwglc5GpNQoZO4JPQTk3D/gUzUnyD6fPNpZ8wKDTXqTB5/5VW1XQVxA6fjD63IzHS4fz4NCxMTpyoy97RTVnY++aznxx468an/90zr7JFjdIY77jWpv/65maupkW7TiIAxAu+FjtFW1Ar/kxRh8OrCrFPjFwbw00CfDpbPxLC2NkUfEbHj0+ysrzPN9eWZdXXnHGGGAXZJmo/XYUEQ/r19o2NwUpz27gP77SKSY8qosTo1K8PBVVTIawWRG8rx6lGMF67F3bJXFeRQUt4AfmLoV0TIBFCP19Q43V9/FJlNTbUpAd7HtKL4m3377X7mBuklWYG5GDcU19WqoRg8r9Bq1SGcymWoijpTluGR7KbGavfuA/gJoV8R4WKQ1dhUmObjX8/x8ITBg19vt6u+FWXSJlBAqahwlChOLki2Q5QocG2CAE0JHv6z4nR+E9IC/A1DPI1VmS0tA/Ow/QTQr2KES8HChKS/yaBGqhInyQ41hhchICBS8A+J54J8AgTeK5ADnYHjrS0q1JWqkHtAgtYmZZ1Dtd2xvrTU7D7MAC5TXPZEWDx0qMlmsV8tO5WfcTx3lYcvLyYMF7nB0wQIihHAJwRAb+TZBCO0oOUARVIhY4cE6192QEON/JfPSnOfdh9uAJcpLlsipKPbJ8clXsep8CdQ+QkhsTykTRFh2FUiBEahtNOdo+ArGG4TATqDxjdodBys+n922LvWsbmxLOf6joH/A7g8cVn2Ht0/apRGiU98BhR+lW+QOGH6PVpY8jcDTL9LCwGRPBN+BcVaxU8Sep4WfBL0SXBZBxU8/TiyEPqgwDS965cBXK64HInANTS1PCOowu+Sxwr6JX/XwVVLtOAbwjHhJyvgxE+LDaCpDaCyDiC3jIP8cg5qm5AgbutABHHgNqqitK6oy6QxDgO4jHHZEWFBQsJUTuYeGjRFgPTf6yEkVgDZicKPS1UDwL4MDg5mcVBazbHhnST4jBStALVmDixWl3VwOgAaq2Sw27mBMi8/AVx+FkERpnj7C57X3qcFkw9aARR2Owr1kVwOjuXzIOAdJ0SokBylgp83QHggwPBEFUalqJAWo4KHAa0BbtNUrUJdheSQ7PIq95EHcBnjsiOCrKic3oMDD/TvyRUirV9QwTECjElVYESSCkF+Lteno6WoYyECCAIuIlqHYgVqS9W1G5sLjrgPPYDLGJcdETiB29lQJbfl7ZdBoyNiAMSEqjACtb4/WgASdGox4vGTR4EXRBU/VQwdFLBaZGhplKGhUoaTu22tVcWWd3HrgVLzPwG420kuL8yJSvhzUKT4l/TfGPjYETyLEUjw6W5tFgVam2RorlOgsYyH5loebE0acFo0KPKoF1TXsE5zjWx12LgiVVUsdofD0t5uL3NY7QV1DS2HSxsqT+QA0AD/8073GEDfxmVJBMKc0KR7/aLg1zc8oE9OGitAZb4EpZkyWKpNoDb7g5c+EMLDAsHH2wOiI0PA28uDFVClB8KaVMli4B/0t93mgJKyaqhvbIGKqnooKqmyFxdXf11RUbvJ6ZDXbjZXlbKTDqDfol8RIQ0gJNwvYKFWZ0jS6MUMjaKsWVFScs4kubGi3/j4FL9XEwb5DA9DViSEJ0J0VDAEBnqDl7fBHRugU6QouBANEDyPsQJaBq0W3Sy0DiL6T/hdwCfF4Xb0wCytbRhI18Gx43mwfdex4vZ265o775jx0biH/u8kx3HnPaR0AH0H/YYIs6JilgwenPRMTFxElLmxCbJP5ENzS+thUSMsWZmfn+nejMBN8Q4YERzke/vg1Ph5I4cmRg4fmgJBQd4YD7hu9zTBZ1Eyan6dzrXo9cAhCRjIHHQGbYvgkRg89b7h95bGZvjy828h51i27OVl+iYuOeHj2X98djUSooVtPIB+gT5PhHTUzbaImN/OSZ/+x/lLbtT5+PmA1WqD/OwiWPHu53DsSOaXXg6v9A9rjlvGaf1SY2KDfzkoNfqm668ZH5CQEA5e6PJIksyE/xTcAk2RM2c0Ao8Lp8EYgSwBoeP38wCRgpCXXQiHdh+F3IwCp6XNmikp0v9++ZslK6Nm3NfINhhAn0afJsJT8BR/IOTt56+YPvGxXzz5IIfaH2QZ3RPU1Dz+XV9ZD/98+lXp6IGT9xt12qjBgxMem3X9BN9hQxNBoxXZtt8jAGl/FHpGAIMBgFwf0vwXIPxngq5HoPZZfJwNdQ2QdTQXtm3eC3U1DccDwgL+FeQRsOqBN95od209gL4Iakvps/ANL/5dWFTIH+97fAnnH+zHNDuB/Hpq2TF6GKC2qp6vraiZvOiWa6+7Of1qY2xsGP6uMBLQdqcEnLQ/uj28N7pInp7AEQk6LEAXgFwtIp3RZITo5BgYNjIVXTEhuDCraObJjKxJsXp9RYhWW1fS3n7WoaUD6F30WYswLzbxGk5VVt16zzyv+XfOAYm6h90QNSLU1zbCyg/WQVNVLSy4aRrExoSdbgHc2p+CXp58/w735xK1/7lBj/K747I4QhSguaEZtm/cDVs37VZLCsqPOByO1zkPyydrcxoGCg33IfRJizAjIUGnVeD18OjQlLsfWYSyLDLZ5dH9ENCVyT1ZAO+98gmE+3nAkkXXQ0hoAKiSmwS0IWl/kwkEHx/gUfuzGADXdR/wnKqEXCALQ4uKl4EWAompM+ghZWgyjJ4wlEtJiw9tqG28ob7CmhLradyd39o6EFD3EfRJIgz18bkOheh3N948gx85fqhLtlG7mhua4JsNO+DV598D1W6HkBB/KCgoh+KiSmhpsYBepwWvoEAQ/P2BRxeF/H/WFNotFqADHKiKGRRnJv2FXzH+4KnVidw4JITcjL9LYPL0g8iESBg1bghvrjOnVVfULUry9KrJaW46zg4zgF5FnyRCkpfPb0JCAkbPWzwL/IL8wWa1wdpPv4S1y77Cv+0wYswQGD1lFPiHh7CAt7HNBsXltbBz1zHIyi8Hk7cnBAT6MfdE7RwsdwsoWsHHqFiRby0g2b7GdVo0EKW4lINs2waKlIfXIaLF0oLBwxuGjR0K4RHBHtkn866J5DVZuW0t2a5jDaC30CdjhFnh0Z+Nmzh8zhN/ewS9HIG5QY31TbDovgUQGhnsumjy9d0gYVdQ67c2W+Dg7iOwf+dRCAzxg7m33gABwf4g0QCEbgVdiwSyIwuk9hX4lTrjMGiXCvHinPidLJMXek1oqcR40JmGAacLgi2rt8F7r37aYrHaXhEL8/+Me7paAwbQ4+iTFiHZy2dWaFjQ0LGTR0JBbgmsW7ERfvWXhyAoJBBk1ifQ0RvsWlytQwA6vRYS0uJgxNjBUFVeA1+u2QLRcRHg5+/LtuteYFzCezM3SZVr8Hpo0k9cJ/jj3+24YLCvNACn1kFNRTYc2pUHdrsWNDq9rqGmYYpk8snPbGoYcJN6CX2SCEP8gyrq6xumHD2Y4XX8YIZQX9sAV18/FTy8PX5UoClA1Wq1kDY8hfUlrFi6DhJSYsDXzxv37c5YgYyUFjV+FAo/Bu9yHfCaRBB0E/HvciSClVm3/bvb4L/PlcOWLwsg83gG1FQ1gM3iAA8vw5B508adLMrIqW4eGB/d4+iTRMhqaqxINfqtqaqpCTVoNUMp+a0grxSSB8WDF+VSo0AzK3AOdLTYRCdEA0YJsOmLbTBszGDQaET3Ft0FFcmgB14IQkJEo0cUgd89MUbIBZ5rhsoKFd54uRWSUwW44/4kuH7e9TDtKhOMnTIIykucfvnZhbNDA4LKM+vrjrkPOIAeQp8kAiHOy/PG8LCgJ3792C3apMRI2PDFDjiw5xgTZv9AX9Drde4tzw2KHWITo6AQ3auy4kpIG5bcAy4SEZQS93zx/A0g279Bi1ALgqiB3dstMGioFtJvNUJYhB/4B6WAt9dhCA9rgLGTxkFNtc5QVVI5ZEJszMHDlZVlruMNoCfQJ4kwKyx6gq+36b27b5/pO2xoAkuX1lInWp0Zwnw9ITIqBPSeHu6tfwwcRMSEw7df7YLY+Cjw8vFEAe1eF8kFBcngidYhDF2kVJCdmeDlZYPUQTq0WFRJw4Kb5EMbBvg5ma2wc2s5lJXI4HDIfi0tLTck+3hnZZnNA8WIewh9jghzwxMieA33Sfq8K+OunT4OWlvbYePm/dBkl2H8FaPhyhumgN7Li+nd8wG5SR5eHtDU0AwVpZXMveruWOE7kGXwxMUDiZAFnl6+uE5BN8nVS35wXxu8+4YF1iy3gt1mhfGTJVh03834t9GzorR6+JxJI9btyCkY6HTrAfQ5IiT5ev933Oi06267+VoUYgU++2In+EaHww3p10JcSizpWfeW5w9KivP0MsHB3UchdUgiulca9y89B0WuxCsnItSCwy7Bio/b4MN3LRhAc3Dr7R6wcJEnjBgtgCi0Q1OLP7pztUGRMWGJflap/mR9faHrKAPoLvQpIswKj1oSFhLw9AP3zoGQID/IyS2Fk4VVsOiBhaRbWdPpxYBcIW9fLzh5JBsCgwPAx8/7B4PtrgePAh8LnGAEWfGGj94phw1ra2HqVUZ48FFPGDZCBxotwN6dDnjrlTLYtzMPrO12qCyrSQqLDG3dU1hMvXQ9ecE/OXRd+uUlYl5cXKJOq3lq9szJEBUZDJIsQ319M8svos6zSw5yUfDJGhTkFLuO2aNAGeZR2PXxsG2LAju+rYK7HvCBex70gIBAASRJhXWr2uHV/7SCqOHhF7/1hkeeSIbw6DCora578PZhw+51H2gA3YQ+QwTJLv922JCE+GlTR7izSFUMkgOgILsYMg5lgKjXsnwjSpsgV+dCPSQ6ZnxyDApWPSNWT4NSnhpqG2DLhh1w76PzYFb6LaAzDsXrUmH9522QccIBdz/oCb/9szekDRFh9DgJRo8Ph/YWB+/n5/VY7YFVoe5DDaAb0CdcoxsjI6d7e3s9e8eS68Ww0ACm/cl18fHxBHN9E6xY9hU0oXUweRjQhdAwOdbqtMCzfoEf7lPoAJGHtivMLYYEJAR1bvUk6HzHDmZAVGw4XHX9VegmRYPV5g0rPtgPVqsv3HEPB8lpFLtw4MBYevkHjbD9myqYfM1oKM6vDNy55UBEBHC7spubB8pPdgN6nQgLIiIMCq/5zxWTRyTPuHbcaS06pLfThiZCYFQ4HDuUCRtWbYb9uw6zv6lvoL6mHgxICA8MhH8MHVakuqIWvDFGoH2IGOQm0UKpc90dN9AlDBmRyqxau8UCb/x7JVRUaOD+x65DkttBcrTjbxKsW2OFz1a0w/xbtHDbXYOgstIDju3PGsyLmqR4fcCm3LaGgdFuXYxeJ0KKT9AcL2/T7++5cyZHpVXObNoUfH0hdnAijBqRBqPTkiE2JBi0Gg14+HtDHGp2X/zUIBnOBySADfWNYDIZwQeD53aLjRGqrbWdddTpDDqmubujn4E45u3j5WID4tN318C2TXvgwV/dDlHxSRgn6EAUGiE7owY+ed8KM28ywux5RigtroHNX5ohNikBWpuaExTVvi3LbM5nBxlAl6FXiUDl21ss7a9dPW1U1BXu2OAUUHLYuGJvb1CcEnB2maVXhCVFQdr4wZCUFg9+AT7MVTpfkFVobDCjW6UDXz8fPJ8MmcdzYevXu2D3twcgL6sQBCRLYEgAiBiPdHV/A1kcOu7Joznw+r/fh6tmTIaZ868BWREw/vEDh60QVn1cBqPH6mFuOpWb4eCTpWaoq3FA+pLxcPRAGT9qwpATXx8+uct9yAF0EXqVCBG8dgYGgr+5ecFVfBAK9WmChwIp+vkBxpKs2VTQi8BRWoXIsxiCxREXKKhkEeprGpEIGtaESt/jU+NhxJjBEBIeBCUF5fDlZ9/C8YMnISI6DPwCKU2i68jAvDP85+M3V7G08rsevgX8g/xAQUKKGh18u7EC3TQHzF5gxPNaoa5WgffetMAV0zUwfKQMJ46qkJNRkjY6PCz/SHV1jvuwA+gC9GqrkcLBXWkpMUJCfARIZ1gDwdMDLA4n2O12NkbZNdQShfIS/HjSyEQgIoDrUCr65Q5mVVKHJsF9v7wdfvN/PweTpwme/dNLqIFPsnN3FXi8h6ryWsjLLoIJV46BhNQ4NlaCzpGbkQ87tpyAa2eng6AZh9sGQG62Ha0WQGKSCEHBKtz+wNWUVh7W0tK2al5c3J3uww6gC9BrRJgTnTjcoNdNnjDOlRXaOVDl8Hs7sqSpoQUMBj3Tol0BcoVsNgfo8Zh0PirSJWJ8IVCMgedQJAki0RL8/Ld3w/Vzr4alr3wKlWXVLJjuCtCw0Ya6RlaN47rZVzBrQ/dmbbfB0leXQXxyJPgFReP9D8NtDdDWwoGHJ4+LiG5TNcTHF8ETf/s5jBwzWJSdys3uww6gC9B7FoGTrw0J8g8ZPAi1YuceYxRQDVqDiso6sFqtFxQD/BBI4JwOiQ37pNiCQxI0mVthx6bd8MWyL2H/jkPQQlPoICjt+6Zbr4dRE4fDumVfs+9dAjxOk7kFhoxMZQOGiJgCkn7vtoNQlFcKo8YTAch/8gbBMAM8fMeDVsuhoqCdeSRDBXj6euB1jcBYQxy7IDZxLDvuAC4ZvUKE9LQ0LQrBvOHDEsBopGzMTu4Oug+8yQPaLVYoK6pk389mES7GSjidTuIZaNAilBdXwr+eegVe+cfb8M5LH8N///Ym/OMP/4GyEjwn0AQjCsxaMB3a261QXlLFOvMuFSpanNiEKLjplusZKege7GgNtiEZw6NDISo+HK2Sa9A/8EmQPGQsWi0BHA78TvertoKz7RiMmTwcIqJC/CRFvt915AFcKnqFCLZma4pRrx8+KC0OROb7u4FSSnVHVVwXHRcJR/afhH3f7mcuhIiWgXxpWqiJ026zo2BRIa/zyz+iffJziiEuKRp9JAX2bD0IJ45ksbHOlIRntzshG/10qpLBa2mgvQK+/r4wbPQg5tezahiXCGoVC40IhvCoUEY0IldZcQUU55dBYkosePtRg4ErVlIVBwbw0ZA2fDhaERtaJVIWEjjbvwZfXxlmzL0Wv3N3zouOu4HtMIBLQq+0GiV5+iyJjgq5fsb0sWgRXP46A2o9gVKsqZ/Awwg6vQaWL10L33y1AzKOZDPB3fXNfti4div4+XlDWHgw+TE/ah3od3KJSOgSU+LYOhq1VllazQhCoG1IOKlZddIVY1zXhP/T+AXqfDOZ6DrZppeMjvulnnGq4br1690wa/41zF3qIAKBri0gOAg0YiP4+Ei4n4Q7IynEeAiLHgZ1VdV8aXHF1MF+vpszm5pq3bsN4CLQOzECp06LjgiC4GA/piVPAbUulWUkiSNNP2bSCDZof8K0Mcx3rsG4gYS3qrwaohOjWFPq+bhI1EpUlF8KkbERGCi7RrYZkIBkDTqDvhIZWBBL7hFZBYwngljaRxex4AwQQYkYyUMS2bk7g55BDLpLScPuBYWLoDVskezZYPLUwe0/u1UODAkIVVX+NrbDAC4aPU6EeTEx0TqdJj4qOtjVjNkBFIYz65FS02JwWCDMXTKLteT89q+PwHz8O3lwAmtNOi22OAeoOG9tTT047A4IjwxhgTm5WSmDEtg5O45Bn1RkeNjYQaxU46n1SICu7Es4E3Qe6rOgqt1nux+XhRDxmsiSEYnJcpWDLNnBz9+HHzwqjZNkOfmp3lJqlwl6/OHJHBeFfn4UFes9zRogeLIGZ2h40pKSzcE0v0avZUHu0JFpYDyH4HSGqzpeMwbdFZA6NPmU9aCAdOTEYTB1+gRwOpxsoWu5ZuZUtsjdXgfpO9DY65TB8XitP9RfQc28Y4AX0Cqo+MyoNAz5bfiDSa8T0Fo5nnavGMDFoceJgFYgVq/RmEKC/FGQOxGBBOGHhAFfs8NqZ51Rnui3/xDI0lAfQU1VHaAPDWlDk07rqyAt64lEuu8XS+DxPz0AV98wFe559Da442e3MPL8GMG6CioSkgLnCRiTEEfPfV58ThwVMU7DT3xlnZUF/o3OnA4two/7iAM4J3renMpqkp+vF3h6GvHFu9fhHzRFE5um6QeEUJIkyDyaA6UFZXjlqCVxe+rsIveHcnjok0jQbG7BwDobGmoaIG1IEgbdZzTRIsjSUKA+7bqJzO26Ye41LPWiO92gM0ExALUiUUbqj0PF4DoWP+kancQi1gcRlxgNWlGcdCwsjMaBDuAi0eOtRilePkuSEyOHjx+HvnineIDiA6pafS5QC0pBbjFknciDFhT0tqY20Bt1jBxtLRaoxkC6qqyGJdE1NbVAdGwkRMSEMaKcS9PSarIOHUtvORfna4E43sjiAw6cIGgpDUPD7u/ogZMGc6PlYF5bc+cptAZwAehRIlC2aZvV+mh8XHjMmFGpp3x2Mu+sdLvu3LWKyGU5tOcY0/wLbp8Du77ZBzs372NDL0sxBqiprGW90MNGpbH0bKOJsjd7SbK7C1RpG7QY45QiEUbi/fHMsp44nMUVF5WX5VtaN7q3HMAFokddo8aaGhGdoAhPD6PLGnQS1B+dvwDJ0lDbCCbcNzolBh7+3T3w+J8fgFvvngvzF8+CW++ZB1OvnQhePl7MvXG1tlxmwOdF9VU5jBfIfBHRRYMOyWCi5uUg10YDuBj0KBFssoyRnWry8jKxYPYUDVDI2UyWP6LBqypq2XRRgEEmEck/0AcCQ/zBA7UipTJLDkqhuMyswGlAcvO+KPSu+kiuVSrrLTfqdWNujIqiIGIAF4EeDpbDSI/xer32O7eIQH93ihfOBG3rdDjAYXOgRTAxwpDAU5MnLdTZdVnL/ymQRcD7p6rbHWoE7z0wLAg8vTxTtILuQdfKAVwoepQIdsVJIo9yfUZL35nfzwBtT7PfO5xOlnrxnSn5CQIZT5XzMKpiX6nlKW1Ykpo2PBlsNLhiABeFHiWCjq/Dtwiqg7kw7pWI7xHjTODPdqud9Q7TuOL+wAQahEMlaChJ8Efv74JARAjBT4qpXM9BI4pcc30TNQmfZCsGcMHoYdeIhJ6XWltpmqVOwewPuEUEyvtxOiW2sOZQ9/q+CrrG0sIyWPP+Oji89zhLKRe1XUUIBXgxAh/Kd52P5CbSs+EU3uleNYALRI8SwV+rVXhVbW5uaQMZfdsLkQsq8c6miMKYoCv1a3eAWq38/H1YNunhfcfhuT+/DFu/2sUEtmvIcLoqIOJRNQ9VdXaMYuJmRkSEL4hPmZCelDT55vj4SPf6AZwDPUqE9pISJ77CEge5ssw3cgvFeTR1kgDRLhQrnNqvj4IEnsY9j5wwFO555DaYtfBaWPXBF/D5p18yoe1q8BzPihzLiiJN0cdHzglLfF4nGLZxKuzmJH6HU+a3z4tNmO/efABnQY8SgSbLQ4EuMze1sZaeDvx4k6fKOtRIiCxt7X2dBwx0T5JTZq1a46aNgXsfXwybvtjOKnJT3NClwLdIY691Wv3ipOHi1tEztL+Y/2tj/EOvGOCuf+ph2DRdDAbXL9wYHz/IvccAzkCPEoGAMUJ5ba0ZbHa7ew3iR4hAP1OJR8otamu10EHcv/QtsJwnFHLq/aZr7Rj0I9nsMGzsEJg6fTysX7UJrBgzsLHJXQJqf8BjqQKMu0F3073/MsXd/Gc9jJ4lQngyD/GjBJj9Cy1EJYuRgo2f6N5pAGegx4mg8Fye3eGEOqp03SEMJOk/4B6RdqUBNZQUR5OO90UikLWqrW6A5e+thWf/9DKs+WQ91NU2nCKD4nTCdXOuZGnhNCrth9Ouzx8dKkRVOIhDoQ9C3S9hyCzTIiEJ0ZM0enMweJqI67gk9+YMMxISdHOjokLnJSbGLYhPS1gQlRSbHh0dMis09NxJX5cpepwIPHClSITW8rKa76pDoKCrFDecQ8CJCDqdjmlaSrPoayC3rQ5J8PzTr8LHb62EAzsPw/uvLocX//o61NU0sF5wcgVpGGhcYgzLj2Lk7wJ0PDF6RoqMhDvLEG5SOAFRPGh0KhPw9Lg473nxiQ97Ab9K0Bp2CSq3nOOkP4Og/kYRtX83mLxWLEhIem9BXPJdN6Wk+LODXObocSLIGq7C6ZAqikuqTg8cpR8ZDIPbBocFgbmxGdqaWplw9RmgEFLZyLzMApbyTe4RuXKZx3Jh9UdfMH7TQiPf0oYlQXlJJcua7ZoWJFfxYieaAUH87nhUDKPjkbosKgce/lztnOj4K1RO2I5K6Dn8yQ9//LsWlJtAK/68TVB/p2iEP+L2L6GpCQdefUWUlL3p8Yn3Lw4e+uOVlvsxelyaPs/JKVYUpbCysp7Nj8aEgbTZjxEBXafImDCw4D5NSIau87EvDXT91Iafl1X0PXIS0fOzi6Ghzuz6De8zPCoE1wsskO4qkLVxSlbQGelZ4nnxAx8TVDS4N0DQNg4Hd6UoCG/jVR+UFWmWA5QlkqTuapc4f8Vuj8bNdGuys6tWFuR+xRXkzpBlNR1vr1Uriq87PGzvzY6MDHMd7fJDr6hVQeAOVqIrUV3TyAJMBiLCD8UJ+CJj4iKgvq4RqitrfzxbtYdAOT/kGoVGBuPln379RFUFfRXXepfmppFxJhqU9AP3eqGQnQrI0Ape/uiCIRFIt9Bo06o6KkDg+m5HYtjaFBue+CkO5DJeFf8JTm47EnmbqnLfyE5hu0nljy+IS1xzc1ziPEhLM6wpyluPRuZamyy/hKReoNcZ18yJTo5xn/ayQq8QQcOJW2rrzM7SsmqXRcBFRdNOBbDYWzsLSJiiE6IwVtCyihSq3HUa9ZJAGhi1/fVzroLYxGiWBkICTwu5P1SfieaFpusn4ff09oSomHD3zl0Dyjey2VtA78HjOVzrqJJ2mxWfK/sbLYQZyeIAB17sQlnhksLChQO3LjHp7rzf5DVrrr5m+vU6NTiIN3t4inNklV8lW52r5icmjvskN7d+VX7uo5IsP4qvZpBWo74zKykpwHWWywe9olbTwkIaZElarNdqfUaNoEH1uFJWgMeAmKVjnwVEGAr6CnJLoCivDKZePf70GKMXQdbKy9eTlaovRpJSyxZdb+rgJLjjZzezMda0DQkktXzR8EwaQ90VoPPY2p2we/dGGHIF9Se4FIm5hYMmC0BMKG6D349slqDomPyZxaIsD4sUqiZNM8YOHqadGBunEcdM0OvHTdRpJk3VW8ZN0vn6+nH28jIlxmpR0wf7BpZnNjWcyDQ37h/s438E+fVzQeECsswNG9iJLhP0ChEy6+ocg3z8ki3t9jETxg8CY0dpFtSsPJV0OQc0SJK25lb45ssdMPGKMWymTLZfHwAJOpV4HzluCCvPMnbSCJi3aCYEhQYyjd0Z1MfQVaDm2eK8Csgv3QXDpgugyC4iVNZzoMG3G4a6W0FD++1H9ma9hlOGjND+ztOkSc/Jco7c8Hk7t/1bO5ef49RxHK+NjRP9ff0ELilN40hJFd60tEJCTY1yS5KvX1m2ufFYhrkhP8XLbw+6to+k+foUZF5GE5b0mqOd5uMn2h3SLaEhAZAYH8Fyj1BiXOOWz9EiRBaA3JD9Ow+zYZlDRg/GF99HXCQEuT80RDQ+NQ5ik6JBS6Uj0dJ1Jyg+OXE4E9q5ExA3gs7nWk9ECPABQF0BdeUq7Fttt1w309g49Upj3dgJmsorrzN4Xn2tQWc0oZXNl2HrFiuUl8qQnKoBfLTVfv5C/diJWmOTWdpfVqIsTvDxOZpjNhdnNTWWDPb234+3Og3/3u46W/9HrxEhwdenSZHUq9GJDR09KtUVNJN212jOOXaZtL83uhkZR3PYpIDjp4xiadl9xSoQ6FqInIygPXBZPFqXvdsPgGdMIQRHiyxGQCEFi42DUH8VdHp0izZKcHKX1HjiuD1v6yZb6JbN9ganXfWIjtV4T56mh8lX6CE4RIDjRx1waL8dXTqtp6+vOFSS1PoJk/WrDu51bG5sUB8c4heyPdNc15zR1FA51ttz/03Nzcq2HrnL7kevESG3qcmS6uefYG23TUxOioSQYH+38Kgu94gFDt8HtdGTf/3V59+yGSqpurSrVeanB4oPVLQ4mzZsgZQr6sHgKbLWD4udHiMHft6AwTvAjmVOqC6UsgUtPMEL3BeqrCYU5EnDDu5xGKoqZYiIFGHoSC2MGqODujoFDuxzcClpGjAY+WCrXbXPvN342eqllmoFlLkLzY2bSPiPNTdLlwsJCL1GBMIg34Ca9nbbXUajXhw2JMH1VFGoKWDmXJMCfA+kcQOC/VjyWmlhOUy+atypNIafGui+a6oaILtgByRNsqGC4MHuBMgqRmsQoGLshS5SvgI7l9udkpOr5HjuDnx8LXar11O8pv0zm43zKcyThmSdkCAkTEDFIkLaYC0G+wocO+KAtEH0DrhkR4vKa0cm/T1jS/XUOn8/n8zGxsuubEyvNrusKso9KYjchv0HM6G23t3phERQLBZmGc4GIoLRZIJZ86ZDTkYBmwSwq/J2+hs4dCcrS2vBGNSILqJLGZRUceBAMnigS0SGMm+/BM31ik0nqovw2T2HUdaTeo/W1Q5JqhCLht0uCMrdxcWOutdfaoNjhxwqPcprrzcwg7xzmw1MJp4yYewLUksGl1Y5/gMqf+vl2JfQq0RAKBynvtXQ2Ozc/M1BV5xA5t5m+8HcI3Khxk0dBclp8SyFgWa0/ylaBXKLysuKISjWDhotBxYrBsZNHCRFUScfQFuTCse3yMALsMuZl1eyqiDvTZmTF/EqN86k1b+wAlbIKwvz3xU0ysLaaqn0g3fauOoqZ6uoUS3XXKdXDmK8UFLoBI6HK+w2se1Ae0m1wsExjUb9vfsSLhv0NhGAczi2opLfevBQNpSV17LEOmYVWlvxTZ/d96eYgOYsmLd4FroG9fD5sq/Qrbps3NXzAsUHVLz44O6T7SUZSju1FlHWRmqsAn5euAG+2YPrnVBTQnEX9y6NBaH9Vufnr3KCfL0C6pCbk5Kup3WrCgq2oh65q6zUaX7p361HJCd8GxIq8oOGaOGzle14HkiROPUuVU0XbE4VDwVXLExMvIb2vVzQ60RYWV5uRdfmlYqqemXHrmOulWQVaN6Adts5rQL12o4YNwSuun4yfLFqE+zfcRjEc3TGXY4gN5ImOizILXljxzJ5I2l+f1+AAFw06BaVZ2PQu05CEsB2npe+du/GsCY/fy/G0j9Dw3rzHdHRuDW+h8Lcb3hB/WPWSSl6905rHj52+8QpesCgGvKzZN5oEOY1HyyI2VCSl4UHzVIU7gmaAowd8DJArxOBwBfkfoFu0YZvtx6CkhL3LDZoDZTWFta3cFagAaABKQtuvxESkmLg3f8tg8Kcoq4f/dVHQfHBvp2HLbXl1a82Ncn/+vxla9OulU4w16hQeFSBdf+1g7lOaQKd+n8rCgub3budwqq8vH08qCXtWu0t7lVQl5//pk4Hee++3tYkS+pn3t48DBmmhdUrLWC3QSrPGa9zbcl/iJHDRMnhmOb63v/RJ4hAZhvF/t9NzZbWL77czXpiac4yihOYi3QO0HYBwf5w18O3QnurBV5/finL9OzKnttLAgX81KFGnYVdCOpYbG1shoLsos1bWuvzN9UV7mprVH+z/hV7y9InbPDRn2xQli2ZeU55fFVu7hb3bt8DRg9f4yUuofEJ9H0bGlqeV19oa1WHVFU6/sqLav7YCXqMEyTIOukADyOwwSB6o+5LFbg6Efgb6fvlgD5BBMLqgoJv8f1+dOBgFhw8nO2KFdA+K21tLHg+p4vkkCB1WDLc89hiKMwrhVefe5fl+lCPa2+B0i2UdgfILejetdlBbm4HuQ3/pkECXQBK4z52KFM+tO/E2/iVBVJrSnPfxj+uriy2v9ja4vwXaOCKFYV579Nv54LNqUU3B0ZgvDHetQbX8fwOjQbUK6/PL1eAf97XX92m0apV27fawGmXp6kn07QfHj9uAUVeqqrqohkJCRSR9Hv0GSIQFFX7bLvNXrT68+3Q1NQKQkdzalPTD2am0gw306aPhzt/thAO7T0OL/3jLWgxt/aKZaCWHIWEvhUFx9wGRScLkAhWUJEUSgt+InEvBSxIttlhz45D21cX5X/jXk1QVxXmHPystOAXuP43aAmO0zrXT2eHw845aNY6jheHulfB2pycVowfigZFe6Vq0kLeDAsXTqakaUzZmU65uEyOh8hQT9pOUeUv0D1yeHHcZLZjP0efIoJQnFUuiHxOSUkVfPbFTnzYVNUNXSSnk5Hhh/oWaODJ9XOvYTPf0CQhNGyyrKSCzZfWk1BtEqgWcumssHbNZjiJ18K3oXVAq6C02kGxuKbFvVjQ5CBIdnn/zkNv4VeLa+3FIZj+UVVZVtXTq1twfJFO0MZw3ApK4SsZP1Hv1Y56ad92RxnnvYUN91lVWHgQ38ZBfOxXs336OfoUEep9QiL8A/0nUnXnzd8cQBcpCzSUQolaULVaUZgw5juHVSAy4L9ww7yr4cFf3w45mfmssNaJQ5msyhzrrOtu4DWodgfwDhmK88th+97DEB4cyK5NtUtIAmoJc1y0VaB7sLS0wb4dh5D53MIbw6MWP/XUUxd9Y/XOdgEpKeDlnWY6eY6zAgdszAGvVT4OjxSOaTQc5OY4o1T1/lOaRVWVz/CFJLu/9mv0KSIYdJorPb1MXnc8dDP4B/nDh59sBBrS2dFZpmLgrGLMcC6QVSA+XH3DNDYDpyKr8OwfX4I1H20Am9Xe7S1K5BYBnpPHWKC6th4am1vBp9OkhyoSREESqJQHcRGg8RhH9p2gFHTxj/94bE5oePDSo++9/wJVo3BvckHw9hT8kFwGPGyOe5UbciC6YIPpLz55b4WfP/clukhQVOgMffT6b07JjIbnP+cUrn1uVEqoe1W/RZ8iAsr7CB1GajQv2OL7FkAj+vkfIBmsVpur1xkho4ukoHX4IcsgSU4YOWEY/P4fj8Lg4cmw9H/L0FX6H2Qdy2FxAxGCfO2uBh2RtDZNkk/9HE4iRH0jE+BTILeIWpHc5Dhf0P3T5IgN9WYYNmYwDJ80AlBh8Hqd9mGjqi50b3ZBkDXyaFIdnKIecq9iUFQuCm/m1DA6vUFcafBUi6wWiKwqtZ0axP9Jbm6DzMMywaD2+4C5TxEBpTPKZDIwV2b8tFEwf/FM2H8gAyh4Jm3PhJeCZ7MZtar9nGSgEJEmDaEZK3/55IPwwC+XQGlhBfz1ty/Amy9+AEV5JaDivl1GCDwE+e7UmlNVWQvb9x2FksoaZg3yimjOs07nuIjTsQDZKbGGgNFIALpuGV2wMZNHwKhxw3jJKaen4yW4Nz9/KPxwfFYZqqw57F7DwCtqJK/CKRfINGrnocpK5U1R5Lx4h75zbSQ1wNtjrZ+HR6H7e79F77UxngWJnt63JKfFpUy6ZgK6NQokpsZBZXkNbP56N/j7e7MBPGy2fMomwwCaZun/oUH81IxJFiBpcAIbOUbH/ParXbB98x6oKq1iLldgsD9oKIbAv6kyxqlaS2cBCSRtI/A0g6erBCUTUnR1MtHabPliOxTml0Kwrw9cPX4UtLRa4NDJHBiemgg0XRZZK96gA86gwc/z75QlwadiwnqDHlIHfzdDv0anBaulHfZtP+y0Bge+ld/YeEHts2n+Ab/mZHXziuKcL9yrYEFEhIHX6B7BR1eXaW6gdAqGWJ0PcgMWyKB+k9XYSM2uDIeqqhRa3F/7LfoUERKMHqPThiZPHDN1FGsS1aCblIJCXJRfBt9+sx+CgnwhNiaUWQfW44zux9kmKe8MEj4SHBrWOWzMIBgzaTiu5eAoWpptG4kU+6Cuuh6oMDETMBJWFHKtXscGvVAtoo6FfqNYoxUD1iok6MkjWYxU32zYCc1NLTBs1CCYNGYYRAVhgIzXnxAdAaVVNeDAv+Oj0NPAwJ83aXGhsdnnF69Qf0ox3n9ZcSVMumLMafdK10dT6G7ftGfzhpKiU0J7PliQmBiO95Mi2Sz/zKY6/W4kBgaGijx3NyjwFRJhp3s1jI4NMChOmCfLfGaWuWGfe/Vlg4sw1N2Hqzz8FsxdPGvZw39+gJdQ4AikDWm2/f/351egCf3tx36eDiNHJKPgYsBJQuvpCbyPD9v2x0Dam/nwuNTXNjBBPnk4i01JS+Uavbw9ICgkALz9vMDHzxu0bteJqotSBQqqxG1ubEIy2BgZaRA+TWaeOiQRQiND2PVI5naQW9pBabMDh/EAbVuB54qOCQPRpMfrxcXbANx5dPhRp6C5vgl2oRKYOn0CeOL1dQxCousid+yjN1bI77z0ya3fNNddEBGoI0zkee0Xubn17lUM6YmJ6C7xa9E9emBZYe6X7tWQ+58E3ZOvcpsx/Dq0siDvcffqywZ9iggIn2dunpvx66d/FkZxArk2BOoLyMsogBf++hrYLFa4/945MGZkCvObSfg4Ly8QvFmWwHmDjX9GjepE4bagC2M2N0MJat6K0mpoqGuEluZWkOj4KHBUeYLqEVFZlvCoMIiMDQdfmjQdBZOqUFNnH1W9JqhO2dWhZnUyq0CBM5FPJreLXCIPdOd0P24NKMC2ojLYsWkPDBqRwgoCyJ16pumZnDyYAS8888aHew8fvicTgOrlXzKofDw+mtfw4SecmaM0PyFpKb4TYXVh3mL3qssGfY0IcPeoES88/vv7Hx8yYSh0WAUCvfjMo9nw4jNvMDL8/IG5QGOdJRQO5nsjGWi5UHT4/ew//DwNLh5+7ykRQemcHcuZoA4zaiJl/QVEEDoHEpvT44Ja/MdA8Yfd4VCJBFFxEVxyWgJrhcLD4G8YKCsy7Pn2AHzy9upj+3cfvfEg2Mrcu14y0hOTH+VUZdLy/Lyb3atOYUFC0uN4w6PQIixxr7ps0KdiBIJXi70C3Y/ZySlxXr6ogUkYO/z84IgQSEiJZT3H27YdAW9PE8TGuqoQUisSIwTFDBeIDoEmt+N8lo7tzwVGLArA9WgBjBgTYGDMiHAe7hBZD7RE6kdvrmq3WqziVTdM4YgEZMGIIMUFZfDJW6tg1YdflJeXVt2+09qls+1zg/397wRZXZfR9F1A3IEU3wADOomDMs2Na92rLhv0OSKUOG21Pha7JeNIzo00Eo1qBRlNRhQCV0tvIPriQ9FVyM0shC1b9jONnhAfzvx5hZLzUFBZFQwUqF4HqfDOy4+AAmNqgfpq7beH3/zPRytSBidMGjVhGBILoBqD8y9WbIJP3lwFxw9nlMmS48711ZWngtmuALUYqRptMKjy2kyz+Ttz7EaKp8kuipq0jMaGzjlOlwX6HBEIeW2th8Jkoe3Esewxe7ceMJzAoLa+tpG1ntSUVbPANSQ8UKXSjwf2Z3B1dWaIjwsHDw8DyDSgh5pWqWoeatCuAmlqppV5akFCbU8tQNSEisLLFvpOnxR74LY/1hR7JqiZt6mxBVZ/tH7nG69/coeHVlfTWG9ebG2z8RtWb2FDUg/tOyG3tVnWCyJ/1+ri4v3uXbsMmS0t8hhPj5MfFxefNYfp5ubm9jqfmIOZ5qrvkaS/4/zfVC/gpuj4CWiK71FVbibKVghdreuC3ULGQ7GqQKWsKMMT48ONtyy8BoYMSkCjgHED+tK8r6/LOvyAG3MmWMsSCjO1LJF1odYhikNqq+qgsaEF2tvaGSkb6ptZnVMWR9B14X56dMtoUj+/QB8wGvWgR5coODSAFf1l/Q50TNyWuVZ4XHKzWOsPxj/FucWw+uP1a99/e/Vjx8BezLSzqP2jrKhL8F6pw+IoL3KfmpzOVUtLStD0DaAr4ZKrPox0SBcgen+goNVGS6oaDypvxAi0Vpb5EsGmVoJoawOdcTb60f/P28sUfd30cTD9qjHg6+MBThQ21rzq4eFylX6AEEQsXqNB/9wJjWhhKkqroLSoAk4ezoHG+hY2GN7kwYO3rwEFHkCnU/G7Bt02msAE6YqHdjgVsLXLQJ3e7RYFWlts7FMFHfj4ekJMfBiER4dCaHgQ+Ab4gMnbAyR0hQ7uOWJZtXTdf9Zt+vbZHIBTI5GmTZsmhlVV+QiSxAuy3DJAgO5DnyfC+WJeUlKK6lT+IXDcTclJUXDT7CkwdFA80+6yiEGrl9d3FfTchGDaGN0Z0tDN6JYc2X8CjhzIZJmj9bX1EBZugqGjgiAySobQUB0KsBYMNPG/2o4Prg21OiXPnUkuZAxHBcpMuJ0WamvsUFftgMoKJxQWypB9sh73NUBweAibftZmtZr3bNv/x/ePH3/VfYAB9AIuGyIQWHqAzrjIITmf8DQZE0ePToXr0ULEoBYmi6BSSgZaB9L8Avr0tnY75GcVwt4dh2HvtqNgt7WisIswbKQ3jJvkCb5+Vow70KXh7CDLEnOTXByix9axnA0dGQcqukRoaagVideCw0GzgspQXsbBvp1myMxoV6oqFBnXF2t03JcqyF+KqrrnbGOMB9C9uKyI0AGaHA/9okfQBb8r0N/Le8KEIXDVFSMhLMQfeK0WnGghjmYUw9aNe+HQ3hMgapwwfqIHjB6vhyHDjOj62Ck8YELP0jm66DGhAXIt6KVRI1hTkyxnnZSEE0edcOSgA5rMiiopym5eUL/mFM37q4uzSty7DqCbcVkSgfAU2oCMhIQUSVJ+iYp5doC/dyB1wKWi27Rl62HIzC4Fk0mCiVOMcOV0E4RFCqDR0NzIpPXP/Vgo1CANL8sd1uHiQccii+HEc9bVyLBvjx0thQMtBvVUq7Xota3mFXhVLhqWQcW43LsNoBtw2RKhM26JjB/k0HB/J0KQ0BmNHEy9yghXX2uA2HiRaf8OC9AZJKiuT3Rt8Emh6EN9nQKV5RLEJWCgjMehFlraz0WMjgN0PNbze7x07A5S1NXKcPiAA7ZuskFZiQxOWTELgroMRP7FlTk5ZwygGUBX4bInwsyoIb4mne1u2ck9IWi4oEFDNTBnnhGSUrUofNQ06t6wE3h394PNSmMgAEqKZNbcWYtae/UKCzTWO8HTm4PkZA0MH6WH2AQThIZ4g8GkQao4kBQ2JIWDBdNEMDwiLvSof/xxuwgB0NKswt7dNnTfkBClChGiTuDVV0VF+t+nRUU17s0H0EW4rIkwNzZpDIbI/1ZVfnJgMA8z5xjRElD7PmpwV74egoSdgloSVpoPWYMCD7DpywYoL3Ww9VkZdua+kFB7e3nDhPFpEB4ZAu12GXbvPg4t5jqITwiAACRDeLQPBAYZwWCgGXQM4OfbhsF2C5KiHhRGEGIGLS5iuIjyfTBCiBySToZd2+2waYMNGuqQkJx6FK/5r6sK81a7Nx1AF+CyJAKN4fVQuYfR1/+DRuD9ho3WwM2LTCi8Apt/2FVSVWUWQeCNqPmNUF+rAwxc4dtvy6CqshXsNg5Cgvygrd0GoeEBbBBMRFQozLrpCggJDwZe7xpY09zYygbj7Ni0Fw7sOgYWixVdJgPrddZqNZA6NAZGjUuF8Chf8PZ2IClK8fw1INmrQadzgpc3Nd/S0AoX0c4E8ZNDC1FVLsPGDVbYjaRobVXteO1LnZz8zOcFBV2WcPdTxmVHhPTotBBVlP6BJLiTfPg58w0w/QYjCp1L2IBTQBQ04LB6QmWZB/r7WsjPpRYbCfx9PcHDQ8/y/IPCg9igoMY2KwSHBoKHlwdLocBoAQXWlXhHYKkXuND3rBO5sOaTDXDycDZL4aZeZmu7HVpa2sDTy5MdR8v6MhSwt1eCycMOkVGU4s3D+EkGCIug0ZEuQpxGCnxLjBD4SfMWrF1lhZxMCTCkPi6A/MtVhYXnrGbXX7B035gkUcOri0buy3Ov6lFcVkRIj04cDiK8qSr86IgYARbdYYIhw7VuwZJRYHXAyxEosDrYs8sMvj5BMHH8ECZkOp0I3v5+oEGBB4MeJVxgw0JJyCnzlaVFuIX/rCBhFUWwoQWpqawDq9UKQSGBYEULkZORD3U1DUgKG9itDmhrs0BLk4WRhA7Z1oIWyF4PV15jgslXGMDXjwMDkpjctzNBZVXa2hT4er0VNqO7ZG6SWkWe+5uvr+e/3zh06OLKY/QBfLR/wmM8x8222BtuundyzrnrfHYTLhsiLIhPmoF38zrIfNSQ4SIsudcTXSFKaVbQzxdBdoRBQ1U4ZBxToa6+BUYMS4DkxEgm3BwKMOfpAZzBCCo554QfEvofAPVWn8opwgCbtDhH0Tf5N6jtGfCDYgWbjXKVVGiobYJvv94BW9bvxNjChpaDgyuuNsDEKQYkMHXk0WbfvSo6PLVkZZxwwLIPLKxiNdL0dd4g/mFlZiarT9rf8PH+Ca+ZvDQPtLU6X9SMjvj1Qq5nm4v7PRFQprgFCQmLOIV/hed4r2nTdZB+mwl9b/qRB9kZBCX5QZCbgRrWKcDw4fEQEuzHZrykZDrW0+zpychwscJ/btDjJbepDRRnBv6NhOP98DxtyItQ/GxFw+MPgtaBlkMDu745Aive/xKqK+rx+nVw652DYfxk3F+uZJ18aHPooKdAk4NQAP35qnbYttkOdkneKknc3etKc4vcm/QLHDw4SpOrarZptOIEdDsl2aH+7rZxe55nP6Iu2ZA3Q9taXe0lehm4+cP31LL1XYx+T4QF8YkPg8r9QxB4j+tmuUig03MYAOsgL9sfThzUgLeHP6SmRENsLI0rxv9RxaqUDertDbzJhCsulQD0GGkhxx4/SfurNHKuDT9acF07SJZl+IlKjvPB9VYkhBduYwaNPhHys/PhsxUqnDhShkG6hNevRSHXQ1urFRJTwjD4boW7HoiC0FAza5qlugUdl0zGhizP1+ttsHaFFczN8n5BD3eszs3Ndm3R97H8ZJqHZPUuxHcYSN+RDK2qKr+iKoIOTWoIB6o3vrcAfG/PLZqwbxXbqYvRb4nAeo7jUx5HMXgWlblmzgIj3ISBMc0bcPKYAt9uQgIYo+GqaSMgPMyfDXohC0ASRGVgWIq2BoPTLiCBS+Pn4l9IKoxDQLXhdQTiujxQpHwU1CYkRDVu6yYKW8hl4yE3R4L/vdgEVeVOSEgOghFjA2HMeD8wmCLgy89z0JWrhNqaFkhICocrr4uCyMhSCAtrx31lFBjX6yP3izrjjhy0w4dvW6Cy0nmCF5VbVxUUkBnq8/jkwMRrgVPXo1sp0utg7iUSnMd7onsTRSp16dyvV6Ub5o07wGqvdjVcT7IfwjV+lvu7wHOGebcYYN5CI7RbeVi72gYFWT5ww/QpMHRILEuvljuaYPApU0o2WQKUnC4gAQGJoDSj0Geilg/CvxtBsn2BL9AL3a0UJEAZLsW4HTW30vnI9aXhBawaDfzzmSbIznTCvJu1MP3GWRAQnAp2yyZQpQIQdaHQ2BAOnyxtxhhiDxMQLx8tTJzmA+m3eoPRYGbnJwtBb1IjcpCb5YT33mijlrCDggFuXp2X12eLb72/d2wsLwj3YsiTjjFP4tleBz0nXE82fP6i0Xs+c6/ucvRLIqTHJ96Hev1lgee18281wNx0E5SXc7DsQxv4mVJhzqyJEODvBU6UtM4Pl41N8KYB/hQQdwUJOkCPUWFWQVXQdbFvxc9KXOdO+8bfeO0w3ErDCENp3KTB8zHIffbpJtbHcd0NSBTtJPwtGPffgQSuh9ISCVZ+YofCfBXmLBgE/qHDkBCH4ej+DJg1fxzMuNEXyot2QHIqxh6UyYegUKeqQoY3XmqDzCz7Nl6QF64pLOwWv/pi8DrGAyaHZqyg5Rbju5mv0aI7hK+CNW2fBfg7SA5lZda63Tc//TQzqd2C06OvfgAqN4JB8ctoNE0z56LKW+QBx4/K8OlSBYamTIAFc6dgYKkFialJBDEB1QrVPnJVuegu7uMVCUHAiwFoGQKYJeDwvXFCAF6DAwPi4SAarkAjJoLqzGbjII4edICIhFiAcQ3uBLKjChS0HhqNFY4dtsMr/26DMiTDrUt0MP16J8Qk6DBmGASH9pdBQXY5nDzugLwcFcZNCgedBq0SU50c+PjykJiqgbJCJaaqSg1OMmk35ra19Ymm1RvvDxO0PH+fKPCP6fSCBzURU57W2UAtY5KT/ErnI48srix1r+4W9CsizI9NnIKu0AeqyvtdO1OHAuIJO7ZK8PVaHdx0wwyYPGkQCsIZ7f0UFGM8wILibgedV2DxAY9uEa9Jwrfphb5uGC5RyEcdCvtBtBa17O+2VglSB2shIJBSO2h/ihuccOQQkuDFVmhvV+HehzzgimuM7LfCnDJ47cUj0FBrAUubA+pq6qCp0QpHD8sQGBQCYRF4BQqNneDA2wfJkKyBvGxpWFMz157bYt5BZ+htfPFGlTIkrGKrb0L4VklWwlF9xKF15Dq/slNABYbvkjzCVaverChwr+0W9Bsi3JSQEC/y3IeKzMeMm6SFO+7zgm82OWDfDm9YcvMsSEmJdAXDHaAniyQQ/PyAN5Ig9STQceNNuPgxKyFoUtlLlW07UVDLkSTx+N0HfHzqwD9AcJOAY0M+S0tkePU/rdBsVuDW2z1g+gwD41dluQwvv9CGn05YdKcBRo/3gKGjhkJOZiNUlNaha6iFiNjh4OtLyX5tTJt6o2WIiBQh84RzTJDDZ09+e2OfGN+wbRuoq98sL7npZ6mr0Q8sUxUYJgi89/fIgN+1OkFU0cqtfKNsjXttt6BfxAjpaWke4HSuUiX+2tQhIvz8F96w/VsJso4FwL13zoKgQO/vkwCdZSIBtRCx770GesR0fuoPQFed0yIn0HWz7QLFvg3JGoZbCCi8RXgPPLz0fAvs3+2AmzD4v2WxB9uXiPLKCy2wZ4cd7rzfA66fbcR9VLA7fOC5Z+xoGaxgbjSjS6WFoSNjYPiIWhg5WkUh4kGn42DPdju89nLz9qpq+5xtzSVNdFV9CR/tG/c7USP+gxV4xv/JBOD/pyy7rKjtPK+MvnXUvu/VWuoquCKsPgRKmJvmmvv3FEk5h/R7kIVr/YN4WHKPF+zc7mAkuP/uG89KAhqbLASgr97rJCB0nJ/ihUC0Ej54Q0YWL3BiDGpuf/xuAFHjBSeOCXB4vx2GjtDCbIx/aF/qRc7NdqL744D5NxsxVjCcGjy0bXMlZJ0oglvvSIFb7hgNgSG+sGfbSXjvjUZ47q8t+Jur6Nn4KVq4arpxqkEnXtQ8Ct0NTsOX0PxV9MIp4xaflRndplxFBidZNpOHaFQV4QG2cTehzxBhblT8yJui4z7US0qBPycWzI9NWjUvPvnK+XFxt+K7fJxSp++814NliB4/4A8P3jObtQx9jwQGA/BkCWjy8V4nwZmg6yE/iBYdxhBD8A14YyCdCDI3Bb7doge9UYEFt+rB05suX8H7A/h2UzvMnGOA+RhUk6YkctRWS/DlOhtERevQLcyEG2+yQ3ySF4RHhUNsQjySygrVdSEYm5BOUWH2PCOMGK1/1M81L3/fgspZ6G4FkVJi1DokxR2yxjKSU52DnU7lcUur/DE+s+Dl+8aEuPfocvQJIswIjLxWoxM+j42LWDR4aEp4QnJsmMlDNxdk6QtQ+f9yPGecPd8ArRYZYwIT3H37DeDn5/kdCdwCz5pHiQRd0lHW3ZBA0I9DyzAdtMZxUFUVBkX5LXDl9FhIGRyDVBkPGq0vHD9iRcH3RgvhibfkKiBAHU3Z2RKUlcowdqIO4wweqitKIft4FiQke8Gjf5gLfgGeUFjgi89sIgbPOggM5tAqGNImhvle776AvgOn2kbNyZKkNEqKcvuisXvX3T78uOXWcQdyF43d859FY3cvMtr5+1VZ6LaiBr0eLF/lEZKWNCjmo/sfWxx9891zYeq1E2DatRNh7NRRYDToNRWlNcaYWBmGDtfDpvUYJC+aA9FRwaeTgIJiSpegki2kMvsNiKw8WgYtZBzNh6P7j8NDv74bvHxGo0VLhLZWDj54Ox+uuXEBan5KrTCgv2hlzY0bPmsHhwPg7gc8QG/goaRIgs1f2SE6tg2mTK2DIwda4cCuAti/pwaOHmyD6ioHjBqt56wWVfr6mLQJwNol1bO7AjfeF23kOfV64NR7Fo/Z+5V79Wn49J0yx8q3y8+Sj9s16G0icNPSEl6+7/HFk8ddNRY0As/a1zUaEXx8vWHYuCEQER0K+TkF+DKtMO/G62HokLjTSYBBMVmBnmke7R6QH3xg12EICg2AKddcAbJK02eZYMPqDMjLroPZC2eAweSPMUYcbo2Os70Svlxrg6uv08OgoTrqgoDiQgm2brZBUqqIAi/hseJw+0jIzSyCqkobG8dAA5NmzdMfD5QMc/2tPmlcg+l4LTT3etGw2x6Pszoldefi0Xu2ulf1OHqVCNMDwm6Zes24J+fdNpOj2v+slYD+Zwv6+6jdPX08YNvXR2H8yCFw9VWjvkcCwd/fVQGbvvdT0L1WllVB2rBkDHgxyEejVltZC+++8imERgTBtbOvwm2I6Hp0i0Soqy7GGABg/i0BqDRsjEiVFTLs2maHmFgNjB6vQ9fRxoLu+NTJMG7aVED3G7Z/U+zEQ+9bcrfX1KBA8abGemVWiOpbMyIqpCCzrq5TsNWzWPG/EseaN8rK3V97Bb1GhBkhIYHeXl4v33z77PDwmDDXtE2d0OHifPDachCcdlh863Wnyzp1lJEl6OckIBARaGormq2HjXhDq0jTyG5at5W5iYNHpeHzoXqsRowbQuHYoTYwGI0waqw3G7zD8wq0NDvRDbIjAWi0mx4VhhPXN6FFDYbY1GshZUgSHNqdLezbVTvc00vwmj7TwMcnaIMqSuVZNZVS5KAA733ZZvMlTWDen9FrwbLe4LHAx9dzTPKQBPR5v6+MyEXa8c1eyDmaDTenXwMiuk3MYrgh0MQgBups6t8kIBDp/QP9QKen3CSVzQh6eO9xRoowmpKK9bjRfdJIOQ5OHmuEiJhBwGsng4DBNvApEBQMEBzCYQAtQU21jHqCemUFcFhPgqPtOBLEALfecxMeRSN+9G6ruHG9FeISRfjF772NEyfq78NA9Mt5cUmT6Hp+iugVIqSnpdH4ybsio8NQs7l6TjuD5k2rLK2Czz7eADfOnAShof4gdVgMFHxqIqUBNZcDCTpAJHcRnfJrJCgrrmDEiE2MOmUtqaI2zbVclFfExkBzYgK6StGg8okQEBwNYyYNxXhAhtJitAZIBDoWqFZwWr8AW+taGD46BRYsuREEjR7e+p8Z/vk3mg9Ohfsf84BpVxpG4ulXzotP+t5MOT8F9AoRlHbnCHzpw+JTYpnQd9b0pB1JEJa9txbiI4NhwrjB4KQpmAi0nUbjSqN2u06XI8hC0hhng0nPJjXseD4cOvqFucVQXlLJSs3T8+BYP8QI4HR3wYy5t0F4VDBs/9bCOt1cjwj/URpBth8E2XECFtw+B55+4Tdw5YxpkHmChxefa0K3SoG7H/KAa2cYQzgF3lkQn/RLdsKfEHqFCJwA13AqaGlWSvKHO4OK8+7feRiKsgth9szJbDzBKeDf1DrUP/oJLh50Z0QGqnpBVqADNDcbTTNLFoJa1tCG4FqyFugygRF8/X3hgV8thrpaX8g+aUHXilxO2oaOoYBk24xkKIf45Dh46Ik74b7H0qGiTIWvvmhnqRi33kHlLw1G9MT+dUti8p9o8BPu+JNA71gERRnlgRrNL8DH9Z7coJfeUGtmJVGuvXo0hIcHfpdOTaCm0i4ZWtm3IWBs4O3tBWERIXjLLiIwSylJbN6GjvnUTgf1QsswaGgqCvlDUG8eBCqXjEonAH+j54UxllIHknUjWlgrWzXtukkwcsIg2LfLCi0tKuj1HNx2pwmuuErPoRH+S2ZC0h/ZoX8C6HEiLA4eakI5DvDy8QJaOgs1Tbe0+YvtIKDGmzZlxHdNpQTcjk348T0BuPxADQXB4UH4fDyY0He4RtSr3NZqcXk7Z7SydYDIkpASBVfNuhME/UJ8pjTZIrmWdAwRFCkP9y0ABYNujVaDxEmC5mYMsKtc7ieR4ZY7TDB8pEbAQ/0lPS7hQfbDZY4eJ4LNy+qD78SHNJ2IblAHEWj8Lmm7b77cDnNunMymXjoVO9AnukMUJF/uoHvW6rRsInO/QD8kQmfiq2yuZRqsb7HQZCVnj5Nc8zHTPG8mJMM0/ByF5HFV5gPVji5WEX4ikdDKJA+KpxY8+Hq9hZW1pCfu5cXDHfd5QmKShpcV4f8tSEhId+18+aLHiaC169vxg97iaS+ShhquW7ERIkL8YdgQmlf49CZVXqfrppIrfQ9USW/KNeNg9IRhqMG/ew7kHukMOmYZrO1WkuMfAD4nFHZeDAPROAdjr5G4joRfANWZxwghO2VIGhQHV143AXZvt8K2LdQ5R/EJQEgoD4vvMYGvH++lKMIL82Njh7qOe3mix4nwcekJM7pAFa1NrdDa0gqA2k9E7Z+HwfGRfcfh2mvGspqhnVuS6O1wPT64pvdAbk9AcADrZSZSEOh50Myb1K9A0+66WtJ+kAkuqDISxoCWYSoqklhcoeD+tazCBvVJkMW55e45kDo0Bd57oxnWriI95SoskJyigfTbjGDQceHAaf57U0qKP/vxMkSvONyDA/0NNqvjJktrO/D4gndv3gufL/8a/L1MMG/OVNzi9BdMKdUXM6t+vwYpgjOsH9Vkpbne9u04DGMxhoqKizhFlB8GNaXSiDn0Sp00xQI+dyEYXaZENBoy668YOjqNjXQ7sKcc0gZp0S0TmGWIihGhsVGBojw5RkCfLNPcuNl1zMsLvUKEQY2NJ3n/AENZSVXk/p1HvUsKcqC+thluu/laNt+Z3DkQRGGgILlX4oPzULg9CXKNKH44duAkBIUGQuqw5HMGzd+HgkSgQUBGNBJV+F0GQTsIP12TKXr6eYMN3a2tG48BzR2B8QGzChSiUA90xgknNDYoo4f6B+zOMDdQfZrLCr1ChEwUb3yYm1N9/UrR65mv0wMfFREBs2+Y4mof76wJcQOWXk3xQTeCtC211nTULaWFYhhqyaKmSirwS99Pu7YeBgXJXt6eUFpUCXU19TDhyrHMTTp/oFIRI/GZ6kF2HEWLkID354vrMZbAe6urbmDWRhRUCAgSwC+AZ1bBZOJYAH3isCQ6JCVqsK/3Z2ebmb8/o1eI0IFUH//5RpNwNdW0uXLKWBg5Iul7TabkFnFUm/SHI8NLRn5WEZw4lAHHDmbAgZ1HYPfWA0woMo5kQXF+KTSbW0CPLoSntweKE7kt7h17GETMkPAgNun54OHJF0VMKjejSAUs2ObFGFzjSu+gTFcVY4r1azKgvEyBYSN1YEQSoPcEYREC1NfLUJQvx+KOxegiHXId7fJArxEhPQ20vOr/R43Ix2nRJCy+ZQYYDLrvvViqQNETVSio6ZbSGoiIZAGIeO3tNpbOkHE8l00EcmjPMcDYBmISIpmLQhq6p0HPx9PLA+KSolnwfDGgUjJUiU9xnkD3KBXXkBiorF/By9sL2loaIeNYDcYKIkREadwZrgCh4QIc2ucAS7sSFx3g92F+Y+NlYxV6jQipHrGDeIF/XFEVz+FDU+CKqSNw7RmChcLI3CJKqehmUGtMyuBE1n4/aFgKDBuVBmMmjYCp14yHa2ZOhdETh4Pd7oCtX++CLCRGKm7n4UGTiveOadDSjD0XfWpX4TFWj5VzV+jGg1Hg7e3jASlDk+HLNdsgNp6DhCTX/BJ0mz4+PDicKt6/FIhvpDrL3LjPdbz+jx5vPu0A+vxpqHnDqDLbyOFJLJXgezJFzaY9NAifOqEo2Y8tGCVSvVSyCqQlDSYDJKTGwt2PLoI/PPsYiyPefOEDaGluYz2/vYFLt0YYL2gGgyrReJhO94D3bEKCB4X4Q3amA5yOjuQ9pA8SYuIUPWtJwr9vXpSQcNk05fUaEfA9jFFlBYKD/CE+Ngwf7BkvFoWfQ/eD2eQeBr14IgEJPPnkpPUZURxOiImPgl8+9SD4B/rCuhVf0330U2CALATh86V8L+o7cEs73g8ppYjoEGhucvVid4AC56AQAaZdTcNDuXE2AGrrvizQK0S4f9QoDaj8OIdThsiIYAgJ9j9r6weHscMpddRDoJYjDglgtdqgpKAMyosqWBMla01CkMUgK3H7QzezzNiC3OJeswqXDE5AqxDv/uICkV6j18HU6ePY3HIH9tkxZvruHVDDxrjJOggPEwVF4me6V/d79EqMEGcweKLG/T8UOuMMfODx8eHflW7vAAreqZlseghEgsLcEvhixUZY+r9P4evPv4HNG3ZCOQbSg4ensI4nEhQmLBoR3aU4JAMPBiPVDuqfoKp7FCd0Nm1URc9oMkJRfhUcO1wFI0bp0F0iy4g/4kKTNFotKpw4Zo9JMenfyW5ttbr27L/oFVWmqkIyPk8vHWrW5KSo0zvQCPjEGQFoYU///HGxzazkDpw4nAXPP/U/lgZeW13P5jiz2+ywfeNu2LB682manwJLHbpu5CL1VsDcNXBLdyfQ+6D7uvfRW/EZeEBVZceItw5wMGKMFgKCRT8HZ5rmXtmv0StEUECNRNkRQ0MDIDCAplI6iyBRtukFWgNq9jzb+OcfA5HHiS4PWYKKMpr/mGblx/jAHSdQPs6ub/ZDRUkVsxod6LAOlyPoOVK/QnRcAosVOusXqqsUESXCoDQd8oOb7l7dr9ErROB5LkxVFD4pPsLdWnSGMJEAsvmIvwMJpYgWhHp4O4S0Y6H2dBryeeJwJmSfzEdCXNht0TEo76m1ue00Qe8AXWNleQ3ra+Ao5+AnAnovBqMOSoqcbOhnB+h1UdwwbKQGDHpu8LTAQKpW3K/RK0RAUC8OREeHgOYsgoeSSRMfu544gur2tDS3wv7thzCALYV2SztzTUiAXaO2KuGTt1bD2y99zEa9XaiSphdu9DAwX/9czZI0AeH3WrYuY1DvOT13Dy8jFBc40Qq4XksHKGimOay9vCHBpPFJcK/ut+gVIqiS7Ofj7cGmeT2baJFL1Fnz0jYadJXIh3/uzy/D3373IvzzqVfg3//3Kn5/Bf7vN/+GlR+ug2tmTYXwqFBGkgsBEUGLgXDSoHj28s8EuQmUEh0SFohfLuzY/Rb40MklDAkLgCIkQnMTKR73b24YTBwkp2hDFLsa6V7Vb9ErRHCgZSUieOPyPaEldU6daJ2eOmlpo8kAtz+0EOYtnsXWnTiUCbu/PcjcIfrtZ7+5C2bOu+YCsjFPBw2AmXrNBPAP8nOP8PoOsqTAyHFDIBpdOels0+FfpqDnPnrSMPAPjoT9e9rRbez0TvA1UQiXkobxlMhTGmu/Rq84vEmePosT48KTr7xiJMr797koULMpkaETSGtTbJCQEgvjJo+E4SiYlAQ397Yb4KZbr4dBw5MZqegFXQzo+N6+nmAw6CHzRC7YrXbWpEvHjIwJg7sfvs2VcPdTco/wmXj5e6PSyYXGujIYP8mAz8P9I4KIYbMCHDlsbThR19gt8x/3FHqcCLOSkgIEWXlocFpc2MQJQ1iS22mgVhoaf3COFiMSTK1OA8HRYayza9y00WhZOpWIvwQQieKTo2Hw8FSW7hwdFwEjkHC33HUTkiH8olqkLgYU+1BTLQX95J5Q7zat6w2Q8qH07IxjWTBslBatLxUTcP+Gl2S3q3D8mKN5f0n9B7iq3/qNPe4a6WQ5WBCEYB8fqvf/fbeIxQY/0jLDtLJTAqvFCk67AwW0a54/aUA6VmJqHCx+MB3u/+XtcOu98yECSUdBeU+ABN7abmNp4Xu2HmD9F/u2H2KV78jto3ETHdkQPQFKg0kZHAeNDTQHgwxCpxiKrAPN4OntJSQDBJ7ezNdDoBmW0rtAofc4EVCcvAWR9w4O9sEHeRY3g5pGcTmlds4GfBcyEsFhd+KfXS8VpPkpr4gl4OHnhQbflwKyApnHc2DPtgOQnVEARXml8MWqTfCXX/wL/vnkK5B1LAeFkdLE3Tt0M+jeo+PCwWD0g5pqfHudzkuvz8ODkvQ4UwyYenQ884KINL8FCUlPmWQ4oMQmfb4wPv5K908XhR53jVJ9/IfpRPGuK6eOdOUYnSHwbHwy1S/6AZDWpB5fGrJIsQGNDbhcQMqBUsJHjB3C3LKxGA+Nws/YpCg4eTQb1q/aDCaTEWMlmiuh+9HhphUXlKN1KIO0wZRm4v4RodFysG+3Qy3Nkj6pUMw0BrTbQblqNsn2OnLyUS8vD/QwuCSnU56ZEhiwO6uhocy9GVzvGZaUEuD7UIqP35QQJ19UIllb3D99Dz1uEXiOC6C+A6p0x0Z6nYlzxAadQS/H6XSyFIgeU409CHLRKOZxpYU7MUj3hLFTRsGf/t8v4IrrJrA8qC3rtzP/vbtB10IdmbEJUWBupKmrcOUZj9zLmxM8fCDQ/bXbYW5pe0xVlEXU3P3Xl/8A9//6DlIOAbyi/Ap/pqvjbgyN/G1Eatju9CU3/nXJvfOeGTp20PoZgYGnZxh2Qo8TgeOUABJko177fe8H1zO36DygyCo4HA72oi53kHtCLhpZviUPLIRrb7oSPnhzJeRk5LMe9W4HvpfAYD+wWkV0GzGOc68m0OP39OR5k4byubsf8+JSExVJedDH3xsW3TcPwmJCYeK0MTBkVBoqDXkyuky+N4ZG/198Suyzj/3hfv/bf34rLLh/Piy47YahRpOnq+39LOhxIuBT9aZ/Xe7M94X4fIlAZHKQRbgMQffWeekAEYLyqW67Zx4kp8XDx2+txjjJcdo23QI8L/XYcxy1zp0eL9Eb1Os5jhfB07Wme8Fz0kIe1HhyGVOHJoOMcSK5bjTbkKqoRom3vhAaGfT7B9FKDBqVigoEZcQpQ3hUCASGBlKlgrOi5y2CyuNj41hqxVmV+Xm+VMoJIvfBgZqyu+WgJ9HRXEoxEC30d+f8J1fzsRYW378AGurMcGDXsbPmR3Up8EXp0ILbHSKzxGcDKrBuz0WfnZzsCSp3l86oh6tumMJaD5lHgAJA493xeW3R6XXjbrl7rpA8JAkkJAkD/l5f1wRlhZXnLEPT8xZBVVhke87BLD/SdEqgm6e+BNKO1MZ9tk65/gjX/dTDsnc+gz88/Hf486PPMq1PVTRYnVg3KHaIio+E6TdOhW2bdjG3qTutAj1vo0kPskJTUp1OBDor9SVgJN3tPppGlqcpqhxDnaqRseFMKRAoKyAoLAAe/v09+dfddFUgjTOnVkUGukD8PSeroKSqpuacY6x7XIKoyqDrj7NoFnqZ5/FC6cXQIBlRK0JjfWO3CkFPgQJfc4MZ/vv3N2H5+59DeUkVlBRVwKoP1sG/nvofHNl/kmXZdkCRJLhyxiQ2So5adLrTKlBLFs3xZjJ5Ypxweko2/d3SotBktWc3FV0IPNV1oKjCsDGDQIuxEckBnZ/6eIpyy6yenp6Lb1ww3Zfca2YpEPRc62sb4MDOw98cAUcWW3kW9DgR8MKRxtRxdXrQdcHAG9Sji2Bps7In1N9BE6Z8sXIzZB7NAa1Wy/oTaCE3qLKsGt5/dTmbNoqsBoEJp583jBw3FKrKa85LgVwsmAU26Nk0X9b278t7S7MKTgelkHUN0qOjh6cnJP12QVzCY/PjU1keU3paGhWUGm7yMEJsYjR7/y6gQKFl2PzldkNdTUNQQEgA12EpCOR5bPl6V9uJQxn/pe+z/f0950RHXzEvMvZGynJgGyF63qdQQSKyOqmn9hLfHY0dph7X7x5K/wRprebGJlYmhmKCM0FkKC4og+wTecB1cimpp3n42CHg6+/9nT/cjSChotLxnd8bKTRyl3hJcVUPvkTMTUoao2p0n6OcPIsxwIsoKV/PR1JIdnuSLKnBNJWWLy4o/Wx78gZochmTycAqiFNPeAfIgpYXlsPB3cfe2dbenD0jNPx+rbff115eXl8YvUyf6ZzKmgVJSVQZueeJgJdpIw3D+gDOZAIxxG3SfhS4HT0UKsrV31OjKfW72dz6w+Vh8H6p2FjnIgdEBBpSmTw48ZKVyo9DZdZIVb7ry6fQjCxEe7tCxfCa3asvCRpVvUvL81Fpw5Nh1MThoBHEcE5R/yEAt0JW5CBvX2+8Zz9mEQmkOEpRGV49cyqrB9uRD0YGklJ4vly3LX/v1oMHFsQlrR0/ceTr9z22aMJzrz1p+vM/f8VHRYdNdlrtj9P2PU4EPGEzEYGqyJ3Vml8AEULDg6AdXaOW5hamVfsrqHfdy9uDdTJSyvfZQM+M/PQz75PWd6NXdBpcyX/uLwgyXk1mBUmsyIJGQI106UBFr6PnMenqcfDEM4/APY8toiGjVE8gDonoTdMR00SKp9wfFBeaRoDmkuicPi8IIhzYddTx1eot1tHjh/zj4d/eNf1Xf/kZXDvvalYyk2YrDaCUe1mhKYV6ngh4j/XE5pYWCzNr30Mn/+6HQCPGKBWhsaEJrULjuTVpPwBpdh9/H7hm1jQ2So6CPxLwDtAL9g1AzT/onB2jPQJ6W2KneRzJkrW2qNDcrMo6DVfrWnuJUNSvqEn8wPZDeN8SXDP7Snjq+d/AovvT4c6f3wLzbpt5msCTBRg0LJnFLx3PjJSFxdIu799xeP+1s6bG/vG5X0VMu34KG7fCXEj8/djBTMjNKiT3+jjbh+3Zg8BLraP4oNHcclYikICfD0hrYGDEMlAb6hrxTs5Cqn4EahK96obJ8PPf3gXRsRGMHNRZRmUmKZCes/A6iEuKYSTpLZCgabXfPWd6fQ31MrUayeAJ9e7VlwTJLn7DCcLejKM5rBAzSYwvKombbrsBZt88g/VndFYSBIoVO0AyRc9t97f75WnXTRhy9yO3mfwDfVjHGlkRcu/MdWZYufRzaG1tqxIU8UPar8eJwPFqAxKhpQaF93vDIukGzzfnHzc1GvTMzBXklJwWJPVb4D1NumocPPn8r2HJA+kw5erxMAW/P/irO2BW+rWntukd0LuSwWBw1zdCUJBcViJTwFwoKUqra+2l4bPK7AaBU/5is9utK99fBxXFVUy4XdnATtftEwNpIfnB5bRHgquodS04NFA7eGSaNy8IXEeaPrXC0ZRbS19dBjlZhbIo8s+sLM0tot96nggc14QPrqm5yYIM/f5bVc+XCHj71HYeHRfJWlOoHMtZXa1+BNJ0ZBkoyW4OasDH/3w/PP7kA3DVjMnsvZ+pCXsaWi1qVHdXBl0PGaeiAok8jcJx+fld1my1vKDga54T/l1ZXg0r3l8LDpQJjnKqVNdJVcoxs9pAaUYZamgGpem7pFLqbQ4M8ofBI1KZC/Wdu+RqZv1i5Sb7nu0HS9B9WmUTBBpMxNDNffPfxwg/PzsqktlGoz5y+LBEMLirx3WABubwNDvOeQi1qNOCDV2jjWu3wtUoLFSst7eFpUuA90CuEVNviM7t4r0BUjAKauPs43shIbEZCeEaD9HaosDqZe3gtKurXm1q2OLevEvQYjbsCfLiE/k266BkHy/wNLeC/WQe2A9mgf3ASbDvPQGOQ5m4ZIFUVgNaDKI7Cj5QIuJpMoUXS7HE6g+/gJyMgvyY2PB3igpL54gqzBzi5x8y1Mc7r8ctwkf5+S34DKuoqbAZGf099wgvmFmF8yACSgi6RoEsCDpxJLNfB8xnA73MvkBs6qltMjfh425l7gWBKt/lZkus+RR/79JJQw7ef78x64HrJv998uigezEu8th7HFrXbQMbfkpUi7ahBa0CmiN6NCQ/pCg6PaYznxkFz3lZRSxb18PTkGT0ND4zdERqdEREyFSdTvsPSRD/ex7S1vWYHx//B07l//bYw+kwcfxgcLAZIt1AAggBAcDp9Uwz/hCIRFarHZ554t9oDv3gl089hJbzfF2rAZwvqMBZUX4F7N/2Jlw/y8q+ixoO3n29Fb76wlqrFfnrlxdkH3ZvftFQ09OFWm/tXBSCX4qCMMGEmr0VA18nKjpjRDDw3h64eAKn0wCP6zijnv0NuB1v/OE59jpamjp3WFLDw4evrYAvP/tG6hUVKij8fkmWpZLSarzAM8w+sls9z5YRijFMniZITImDwrxSqKms6/5MzJ8iUDnZbDYIDZXAZOJBp+NYGciSAhQuRc3XcFK+e8uLRtEd6SG1PvrXtYK4TK8RJ6A7mFnfbnvuX/uONeVFh4J3+nQwTB8P+rGDQDs0CcT4CBBC/IFHt4k3/fiMSiQX5DK5UlcE0KKiJfezuqIWjQp/uFeIIMr6Q+i3mTOzi1mqxZlBLgVDP2YNOkDNraMmDWNFe6nc4/mOZxjABQCfqbmuHo4froUtG21w/IgDsjOcUF6GgbIGjpK7697yomC+444Yo6hb463T3uNU1UNWh/O+AL3PyAUbt/3leL3ZAV4mlGR8rxT8kmYn15liKGpsITm5APeROtrIhc5DWXnlH2/D0UOZFYKg/qpXpMZZeqIFL2ZvRUUd1NU1nU4E/Fu128/75ojViclxrHt97/ZD3Z6S/FMExWw2uxOq6xJg3Wee8O9nm+Gjd1vBalcVfNYb3ZtdFJoeus3XqVNf04jC6Gab82+STpgZ8vZHb3EvvWQPkGUOrQNHVdNPbyO9cJDwU+yQdTwHXnvuPXjuyZfb9+w89CUvcjeuKCzc2StEWIF8xgf4FU3Md+xEPojuAOwUKGB2nl9rHN0c5cpPuXocHNp7DEoxmOrP6RZ9DaRTqIOKZvr/2W/ugGf/93tYeOdCtOSeqIQkjlMUVNcXD5uTfxRf4pWSpCwOfuv9P4W99G6d+yeoqqqiTFyZqpNfChMopqFOtLf++5H81yf+/e2GNZv/WlVYdqW2tPjGVfn5R2ibXpMYTpX32RyOupOZRWA/U4uju6OgT8rewvkAtxs2ehAr506T/Z0tg3MAFwsOSeAES6sFAoP9WQrIjbdcC4/8/m4IDg7gFFX907yY1Gj3xheE1gcfDEL//A40OQ8Hvf3BMvfqU7CiM9TucJaiu4QBMVoFah69QGtPGaj1NfXwynPv5n/+6fo7S+pq53xRVfbk+saa/aSQ3Zv1HhEKfQqOi4JwuLCwAoqKqxhrTwO5R9Qsdh6gFoH45Bg2bpWKYlFq9sVOvTqAM4By126xskFQGlQ01KdB+TrDxw+FW+6dRwNkUhVeGuXe+oJgU9puUkD9Kuitj990rzqFpoce8v32ntvGzIoOazcUV4LjSDbIlbUYP6KnQIQ4D6tPwXFtVR28/sKHm1euXHvdV7XVH+5uaDhrD3ivEeHQIXByAr/W3NQKx08WsBagU0DWs95DCprPQwOQe6TRauGK6yaycbw7t+zD/S7RqRwAA7mZJaisYuOjTuv1l1EgaQA91VdSnI4g9+oLAkYYMRqVe8X9lZwfrvbBJSPq7lv8X6fU9g0GtusWDU66IqawEtrXfAOWlZuhbdnXYNtxGJRmlGdyqc8hH6QIzfVNsHzp2k/+9+maW06g7nX/dFb0GhEInNO+GniueteeE9CKpvd77pEVjeN5Bs2UqTgKtVTqsCTYuG4bVJXVsKayAVwaaPQBzT8RHk3l9r97F6R8KP05KTUOg2Z7m3v1BUHg1OMOm8IG1Nc/cHt4/b1LXuQV2GPSah/RiuLwVqfkW2BuMTdLzm1V7dZ6yWYHtaIWrFv2Q9sHG8B+KMslH2eQgeow1dc2OlZ9vO6VR15benclwI+miPdqo3tmc3PbYF+/aGu7fVxQkB8kxEcw08tAN4caiM26f57BL5luamGgOIHUy0gkxvkSqT+Dnll3tJSRNTA3NLG29sTUeNb+fgp4Ojrnob3HlGP7M98otrcXuH85L1DnmVVQm4Le/6S+7r5FY9A6LPfUaWfLqlp3sKa+fkVesU9WVQ23v6JG+ay4svhQVd2qJm+PiEGzpvkZPY3gQJfHmY0cQrdYjAxhI/foeqk2bHlhuXnDmq2/u/f5157FU6GP/ePoVSIQkv39zLKkLLBYbPrRI5NYwHuqi5w+8eGzXubzRGCIP+tc27/rCOtoC4288IlD+gvoOVFLGaUme3h5fPfcugjUCUWpCXqDzpUa3uk5EgmoUsTnn351Mje//IVyyXpB2ad/GTSIt3safH41cvgkDvhlelGIkFXlzReO5Xy5uahs2hjV6XGFoMAwEbRePMRn251huwsqXnTqNHz41NGJYaPTQG2xgPN4HvMedInRYLPa4MTh7G0b1m6+9+cvvUNl6r/z5X4EvU6E7MbG8kF+ASNaWiyDw8ICITamk+DSiyVth0Q4n44yEgQdvjQa07p94x6oq6mH8VNHsqlgu1hGeh2k/Sjd+NN3PoNRE4aBZzcQgd5DblYBhEWEgLefF8vs7AC5H3u3HoD1qzev31hbwXL6LwRPZ2aqvxo5eJ7Aca/yPOfUANx569c7T7RZrX9f4KEJG69DDY9kE3GJFjgI0gj+VSoX/eXOwz+3Nbccs4hCtCEl1iTIssLnlooVLW0le7MKf//Wfz788782bMl1n+a80etEIAwJ8K91OOXFZnOrMHZMGvqebsElc09EwMCHO2NywXOBXl5IeDA0YzC1beNu1tw3aHgKssS9wWUC0tb7dxyB/TsPw4Spo8E3gKqLd53lI41PrUU5J/Jh9MThpx2bAtHaylp44z8fSGXFlU8UWi0sp/9CUHPf7fGgcD4qqH7+Bu0945d/ZQnW6z5e4KWJHKXlqGq6653xHKjo9oSgKHiKfFCNTu//7a69f97w1bY3S8oaVxWYG9cMFjQ6Y2Vd6ehnX/7DidpaG+16oegT0eTyvLwdosCtKi6ugp27jp/uiyKUtrYLGKeAwIc2K306xCVFw9pPv2LD8ti8ApcTUFCpo6uxHn34yjqX0uhC0DvIyShghbQ6Z/WSJaJRc8ve/RxK8soOxMZE7HD/dIFQfouHuo8XhS3xH39ljfP2+OgGDySBBl0u+hk1oWjQgCnYC0yh3qAN8oSRHhoYoRPSY+KTbs5H3//dnTszn/rsq20GkH+L93+MHfYi0VeaVVSnwr0gKUrDxs37obKqHsTOZKCRSa3ogp7ny6Z+hZCwIFh833z20t57+WOoKq2CztXi+j1QQ9OYbbKcGz//ltWB7aqAmY5DBZapnhJVlXONjcD1pJ3xv88+2QDbNu9B0yC8+cahQxc8IMd83+1Xihw/G6VvHbpEixfFhW2epueTJ6EloDORi6fx1IMRSSAatSBoBRA99OAV4g3+eg1wquLnOpILfhalEiThfffXi0JfIQJ8VpS3nxfgo6rqevhq0142JrkzFIvlvPsVCDTSi3znm265HoryS+G9/y1zzaN8hrXpr6Dhh8mDEyAcyUDzJuzbcajLrB41O+dmFEJQaABQQS0STCIHPbtvNuyA9cu/JgJuVWTnGvcu541vp00THar6K4wL3hn60Zrle2oa/e9KiYua7m0kAT9FAoO/B3A02z/JAf6PzjIU2WXYZXFutoPynvtwDNU6nV4VpLHurxeFPkMEAprEf6LaKdy67SicQLOs6egdJuFH10hpamKa8HxBz5AmG5x67UTYtXU/LH11OXMnyLz3d1CMUFZUwchAcdB7r3wKmUgICmIvBSTwNqsVY499bBJFsgL0vMg9IhIsRYXSbrObOV794+clJfhCLgwp8eFT0A32XpaT9/bwwKC3TpSUxnmiwPslJoHg5e0mgcmVJuPWhfSnRVbh8/KWhux25283FxaeVkOJ06rjOR6udn+9KPQpiViTn1+OxvdZdGfU1Z9tY5UuTnWK4QtSbTYWL5yvVaAAT2/Qw+0PLIShI1Jh07pt8OGbq1gF7f5sGUjYM1Do9+8+ArfePZfN9UaP5OVn34bs47mXRHSqxl1ZlgVHDhyFliYLcHodUx6rP1qPLuYnYLc57Ch0f1xVULDbvcsFQSsKcxrt9s8/K65+crBeO+dKcEB7aQlF4GCKR1JHRAEnUsMIWQJigqs06OaaNjjRZP/73tKC0wYAVd9z+1Ak6b/QerCyLBeLPicNaSZjFqfTpjbUNaXJigrDhia6f0EQGTBeoOmlOErCOg+QqaXB8FQTKDezEHZ9ux8sre0waEQKZTay3/sLSFtT/szhvcdh77aDMHPedAgI9oeouAjWq07uYHVFHWsk0Ok0Ljm6AFBVcUW2wc4tq6G2shQyjtWBZLXBmk++hC2oRJwOpxPtw+9WFua95N7lgqD8bol/Q4t8z9P7T0aE8rDwFqPABaKic6AF4lQJtF5e+G7RGuBCAx3ofZN3dLLJCu8XN76zpij/L3gYKkzPPXTXbXFPjBm2BK3L6wLwjlY7/+v/HDt2US1GhPNTrT2MW5OSUpwybNZrNeEP3DsHJowb7KqV6gaRgKfhnOQ6nefbpia/0qJyePGZ16Egpxiuun4ym33GL9CXCVBfB9Py+La2frULjh3MgFvQElApm44hiB3uC9V5IreCzaRzgUQQ8blmH9sJh3Z9Cru226GmWkYBxfCYU2VBEPPQwv7fqsK8T9ybXzBaH7jjik8KSlbtK6kw3uWp0YehlJNUiyYNiwl4LVoCnTcSgbIJRHZuXnFCebsN43LtgWCDtlhSFQPen0GVIcFLp4m2OKVauwRLwt95/5LGRfRJ/+BkQ0N9qq9fAyqgG0rKqoW0lGjw8/VCV8f9ZjFe4GihHucLcJN8UeipKhqNWdi99SAU5BZDVGw4BIZQUWQaKO/atq+BSGxps8CK99dBYW4JLLpv/mkkIJBlo3ukbVlz5wXeC1kDh60Zvv3yEzh6yAyV5ayU5Gok32vAq+9LkuP3a4oLD7o3vxiI10XH/O5oZe3kGzSKGCPyLhIYNWAM9EQDgKKI0g1SOy42PKUCEp5cQcsQ4mECf702XCsIgwyimGQQxDhZVY12SfmSU5wPhrzz0Xb3OS4afdZRHmxuPMn7BwW3tVnHVFY3wPBhndIvyEVCC0Hvmr+A9AtqBqS5t4ZgvGBubGYuxtEDGWy2lajYSOZ7n2+lvZ4A0/IYFJcUlMGbL37IAuTbH0Qr5u97Ggm6AiIK5sHdX6LFOQyVpRxIinIAI8g7VxXkbc4ymzNympsv2u0g3BAT96cQvebR4U6LENdhCYwiGIgEzLLTVqTUOOYmceiibSitdWQ0tf9psL/3Gxans9gmqyV2WdpqVaTXFVV93skZXg55a+k5Z8G5EPRJ16gDM4cM8TVYbWvxqU2+4oqRcNeSG5jG69zLKXijKfX0dH87P9DYBypCvH7lRlj5/hdshs6JV46FeYtugLhkajeXWTpBb8UPrKkS77Pd0g5frfkGtm3cBVffMBWun3c1u/aOym1dBXqmNZVZ8NI/XoP8bCq8BlWKys1eVZhzKRaAgSYDt8UmPhGo1/z9bhT6SJsFHPhsqbPMEEQk+L710qBrt63OAsuLm/76cUHek+7V3Yo+3XSSV1trS/XzO4psnV5eUedLApKaEuP+1QU2vhk1JwXQ5wtysejlU+pFZGwYVFXUwqF9aB32nWQ+dkhYIJg80WfFF9I5v6a7wYJhrci0/dH9J+Cd/34EJYVlsOje+XAFxjQkMKeN2+gCkEukqlb49O0P4cDuSlrTqvLqw6sKci/J5+5AYnzy770F7ql5PgYxQVTZoB7RoAVDMJGA3CH3hm5QblF2qx2WlzW/tzG39Q9t0NZlFfR+CH2aCISsxsbqZD/fXHQZb8rNK9V6eZkgIS4Cn993T5CaVSkp70LI0IGouEiWSyPyAuRlF8GBXUfgMJKCmgwpeY9KsVPwSf91l4UgF4jcHqrGduJgFnzy1mr4cs0WGDp6EDzwyzsgJjG6mwJ6Cqo52L3lC1j23m58ogIuyi9W5uef1mF1MUhPS9Mmevj81kvk/zbHyIsjdQIokgKCXkASeJ3DEgCUtUvwYUnzV//LrL+rDWos7p+6HX2eCIRsszl/kK9/Iwr/Ndk5paKPjyfEUQ4M9bS4BZTIQLHD+SbndYDcLOqQGjoqDYaMTGXjc4vzSmHfzsNsZv/ayjowYbBm9DCyzFYeCUMvsDMRLxh42QL6yYK7CbilpRUO7TkOH7y+gpWv9ML7u+/xJXDljMlstpzOk4N0JaiVqDjvKLz14hpobpZVfHx/W1mQ95z754vGtGl4aLP3kx688Kd5RkEYrqVmWSIBxgTncIfIEtQ5FHi/qHHPN3Xtd1W3UQJVz6FfEIGQaW48lObn32J3OK87ebKAM1GVM3x4EgoJpVmzXmhWD0lBy4BkwN/OF0QkOhYNTh83eQSkDElkrhO5JYf3noAdW/ZBbkY+NJlbWPIfkUKP56fWGSIj7cusBn3Seel//OTR7ej4jWl92p6uE9fRMMKMI9nwzYad8P6rK2D7pj1UwRnS75gDC3GhlqzujFOo48zSUgmv/es9yM8x47XBc62c+n/5jY2XxLpZoaFGU3vYM74i/7u5SIIRWgqM3blDgWQJ8OF8jwQADUiCD4rNR7+oa198rKr4B4dVdgfOX1p6GYuHBpssTabfa7Ti7zy8PASaXjY0xB8iwwOBhid7exkhJSkaAgK8wSsoADR+fqCg8KEkuY9w/iASkCtCUzUd2nuc1emnBDRLWztzlajpMjQsCAaPSmXJfTTzClkVshbU+sLGTuB5yZ+XZIlpw7bmNqhH4S8tKIMTR7JYQTJquTLo9TB87CC48rrJEJsUhccxdHu/Bl2n5GyFd19+BzauO6YgUV/h9dpfr8jMpPm8LhrpgWkedi/ni74Cf+dcgyAMoSQ6IoGHDi2BL1Mcqkyn+E7syBI0O4kEjSe3VLcu2VZZctT9U4+i3xBhflzcf708vR6hCSPGTRnJBEZB7a9DayBbrajd2qCssBwsTS1gxGAsIiYCghNiQGVNohdOBtLk5LeT9qKRT1RANuNIDhuoUoLnaaw301bMGtFUt5ScZvQwsE/WYw0K7udgZVCIQLRQ3EEpHzSKLjktgfV2j5wwlM0FRxaDCNO5Raw7QNaJrObHb3wIny/fDirP/7WdU//2VX7+eQ1pPBduTUoKsErqy4Fa4eab9BykocNPs0ZqvQyg9ze60ybwecrftcJSr3GzU4WPS8yZG6taFm+vLGE1hroKNXfcEcLplCmqwsWpnEpTnDRwTmlT0Huf5Lk3OYV+QYSbExLi7Q75yOyF13ne9cgifI/yqdYT+hdllv5loZ6EpKgtrYKqonLm0ycMSwWNF03YTgJw4YQgMDcHfQcSoramVqivM7O5e8lKUJnJNiQhDWKxWe0sxiB3hgRbi/GK0UMPBhT+iJhwSEyNhSB0v/zRgtCEeKQhKUDuqZYpug+KbdZ8uA5WfrDO6pTUJ1cXFzxPT8a9yUVhVlxclIYX3gkWhavTjTzEooQTnTXeSAJfJAF7QbhQ6oQT4198Pp0twc56650bSwu6pKI23ghXf/8dyahQHkK3dQaeJ8FDSw2yeGp8zm0OR5kqKy8GRn70Ivc0u0wG+r3PY0Fc4i3oLnx83y+WcDcsmM7KOp4V7IGTpsHYwdIGxSdy2STeqUgGYzD63J0nALtIuOICdH0IeCxq0yctTk2e9NnZp+9oDaJ9BHRHmDZGkOCfuW13g5EZr+fzTzfAp++uqbW1WR/9vLLse0W1LhRzY5PGKLz6VrxWHDrPwEE4koB6hCmDVOvVqbMT75Uz+ILqaAONKkOtXYZPSsxHv6poun1vbfkJ91aXhJLbbvM1GvlfqTz3c2+tzsficEiSqmSqHH8Qn7UdXegErcBP1gqCodXu/FPI2x/8zb1r38o+PRfwIqlWqnJk/wmwo5tyShDPBAkWCScKGWc0QdyoIRAcHgwnDmVAe3mVa3APuR5uwlwMyH0hH54tKPwkzCRkNI8XuUjk+nQs1OLDslzxskjzd+zHrEAPkoCeF13jhlWbYMXSdYcs7Y6FXUGCeQkJNyK/VwzSCkNvMSIJkOgyEsEQiCTwPqPHnx65QkWDDVBudcJSah2qst/WVSSov+fWsQaTsNpTp/sjCrzSbLe/gg/+SkWRrg1+4/17Qt784Gd1zbZ57RJMtzodG3Qa/g/V9yye7t69f1iE26KifJ1a/TG82MiFd90EN90yA18s+tQk1D8E0oLoRpUcy4JKdJdGDk8CwWAAzsMDtdMP19O/XNChNMgSLFu69rPqstKHtrW3V7OVFw9+bnziL/HIT47Ti57XoSXwxJWqVgBDgCfrNT7T2SJBE9Ei23R+8PbJvI3/yy++t9JsLnP9emmouuuWhTqt9hWR4wOssvyJqHJ/83/r/Qz3z99D7iMzdD5W/484ng8NCI2bxj39dO/Mj3Ch+Li01Iwa9FV6qas+/AI+fnsNtGEQyjIsf4jKqHUVVFnRQ1LAgEFsTn4ZcE4nyI2NIDc0uAoNX4J16Osga0SFz1a9vxaWvbf2o+qcqrsulQQLItL85sQnvqzn+eeuNYqeNxp48KAfUPiNQV6s1/hsJKCKFPvqWuS8FmvzncMGH+0qEtTed/tjBq3+PUlRZQx67g7iDHf8EAkISS99ZUfBfxw9VLG6tICVq+yzUrAgIgIjLf1YXuVGqzwEoS8eHpcQHX/l9VOGoHti8gvwwYDTh5UcJB+cXJZzuRvUnOlsaoKNa7bAxHGDwNPThH46uk/kMnjRRBNUf59cmJ5zV7obpCQsrRZp6avLuU1rv333SFnxIyUAl5Q4NzcmcZgqcC8FivyUGXoORlBHGa4XPXVg8OsYWunatgMUFikqBxurWx3rypuff2rysK1BeuNSFfjFgW8sveh519T779fUSbbfGnTCX52yvFdVpfv93/z4gtysunsXL1I48A1+88OX+6JF4BYkJc1QtPrNkkP5XHLK/1IcyhMgKYsK80oiOU7dMuv2mdU0h9czv30RXnt+KZQXV7qCWBLms4CEXuftDXGJ0XD0WB7r2CJLQMRRmptBrq8HlcpLEvq5haBYgLJoK8uqbS/94+3G9as2/cVcpl4SCZ5CeZ4Xk7SEE7l1SVphyq1GHkYSCVDKdRgUGwOQBCTxZ5CAWobaJNY82ryirPkXywrzn0p7f9VGJM9X+E5er7v77mT3pheMOqX9D1ot/39Wyfm5LDnmXygJCBqNsgHvgg377HNvfUF8/BJF4V4NDPQzxSZGsqZGDt0blGawtttoBFbt6MnDS+przSPXfrpBIGH2C/CD6+deBVdeN4lNGELB6Jkg7W+prYf1y7+EG66bwFKvTyWwkSXAl0blJVn80JGm0c8sBBEcr1g9tOuo84PXV5ZkZ+T/bVNj9VL3zxeF9LS0EKfD+Scd8A+NRX/oWrQEJhQbVSuCHkmgMZ49HqCWu6J2J6wqbc470Gh7eFNZ/qkkvrJ7F0WYeHEzGopWdGluCX7z/QsqF1l73+Jf6ATx33ZZ/ki2qg+EfvjhReUkqU9NE81VUWF+b3xQ2qeIMB7doTBRf3TylWOS5i2exaooUMdZB0jAqYOK2uupTAu15Tc1tkBuZgFqwBrw9feGydeMY+MNqHe4s6tEmtJqaYcXnnoFbpg+DkaNTGZjl0/L5qTt0aqcIoQ7F6ivE4LuTUCim83N8toVX8tb1m0/UlNa8ejGlsb97k0uGGQFTsbFXSlz4vPBIj/sGiTAUA3P0iEEDy3ofU2u7NEzQN4RjTXY3WBVv6xq3XS4yfbIgcqi71Weq7v3zqt4Xl2pqGoRoFsT+NbH59WPUHvv7bfqBP4dSVVWSKL1Z8H/W3FRBYgJVYsXmwStekXQOx+t71NEWBCbODYgxH/H7/72iDY6KQYUElS0BB0ah154x0Jqh30iqF2eUhnsVge0trSBydMIJpOrDEkHaFtq6//HH/4D9VW1cOPMyTBudCp4eBjcfQGdhL2DEBg7cESKjqzWvkQIeg74Qa1iksOpHjmYwa1Z9rX15LHst+qaGv+2z2KpcW144ZgbFRWqivrfazj1nuE60XgVkiAEZV7BZ6LzMYLWy53L1elx0LWI6B7V2mRYV9li39Vg+WeFGf65v/Hc86tV33/HTVoOPsIDWWxO9VehrbaPuRUrzpnrVHPPbZMEXvxKBXVTgIO/jVu69JJintq7lswCXk0MevvDF1yS1Efw4e8euvnwoexPnvjrw1xwSMAFTxXbQQzC2QJnakWh4lTvvbocNKjNkpKiYPpVY2DYkHjw9vZwE6JTk2wHIaj2KpGCLAR+7zVCdNwfWkYeF5pVqLSsGr7csBP27jx2oqG6/m9j6ytXPI0y69rwwnBHdLS+WaNZgBR7IlQUhkzR8TAcTYCWx9DWqGNWQNDRaLLT7591YOK6E012WFvZkpPVYv3TptKile6ffxDV9y6Zw/Pcy6jlg22StIyX1WcC3vko93SaudwpLfAb8FQtsqDOC33tw1r3TxeF0gduD9ersJxTlD8HvvXhN32KCLX7V4z4z1/f2jN64gjdTYtngkK9tSicXQVqScnLKoS3//MRc7Pys4vxaauQnBgFkycOhZEjkiEEYxKyQvSuT5GCvuAboNiBxkmz4aFEig7B7C5idByfQNdCFTwow9bpgIqKWti5+wRs3rS3ob6uYanF3PDcN5diBeKSrlI4+KWnwM2k1qCpOg78KQAWedB6G1y9xHQ9nW6VvgpoC2j0PLpB0p7G9uUVbfLvd1UVlro3OS9U3Xv7IAxa/+ej109tsTsaUIm9oXKOt4PfXHYqdmi4f8lSfMxTZUWdHvz2h5c0nW3F/bcGaEF8n1cguMHgMzHppZfsnZ5038Dm//31lR0b9/5s2JhBcNXMqeDt5w0qkkFGF+B0HXHhICLkZxfBivfXwl0/uwUyT+TBpi+2QgESguKFiPAgGDo4ASaOH8T+9vQ0oIyjS4WkYRbGLfCsegYSoYMYHFkJ9NFPE9wLJgfu27E77YuCz8ZPu4WfR9fP1m6Fisp62L33BOw7mGWpKqv+CiTlH+aq2GPbYNsFp6w+BU9hHPDpSJlTHtfx/I2JGt5rGhIgGm+HAm/BiLEAukK8lqygeyc3qEXIiu9lf6ONag6VFLU5/2IBx6fbSkouyl1R0+/3rvOxPipw/GNGjejf6nSU4TNfpdilt0SdZhhu8ncRuLt833z/W9ceF4f6+xaPw5f1L43ADXM61AUB7uoXfY4Iqlrgvf+Tdb/cvmnPo4pT8Rk8IgWGjE6D0IiQU7NvklC65PLC8vWpWfHkoUx4++WP4e8v/QEMHiawtrWzQfy7t+6HowczoaW5FfR6LSQlRLKaSinJURATFQpGdA0IdD4WT9C52RoXMVhLExKCuU/0nTXRdiJHZ5IQTl03ftLxSPCpZA0uHJGe/kYSEBkaG1sgI6sITpwshP2Hs9strZYNdkl+86uqsk2uA1wY0tPTBcehQ1fghd+m4bhbErS8cSw664PQDdIQHw00KYERNKaO2Mj1QXdAwTBdbmarHTZVtTqPt9o/bnBy/7ezNK9LxhBQwS7023+l5fl0T63WYLbZi9BavImPJFqjEZ71ff3CB+vj5XL19942Ep/srVpBeAhX6Z2y8lDIWx++4drCdW99EuYjXww/sPvwXZnHcuc2N7dFGlFoKXszJobKr/izihY0BoAyTGmgO92J4nQlvp0LIu5DNf3f+Pf78NIHf2f5QATan8oclhdXsZFph3Yfg8qKapZRSmVkaDaf+LgwjCUSIDw0gHXIGfHcNPaA5LmjM48F9iT81FFHgt9hJc4kQwcJ8JP9jJ9EcfqVEgqtVhuYm9ugErX/vgOZUFJaA5U1DWXWdvtGUcu9YROEYxeaNk3CkJ6QEICPaDqS9HYDDxOiBMFrPMp6PEo3lV2kFAkdukFUeJf6ZDorGSIAfSu3SrClxgJHzO2H6+3SM9aSwnXb8LJdW3UN1KeeEmsq8kfjM3wEv7ajYlgDvLgMH1AzXgSlUH+DT3ifQ5LLeV7fQM6iTqdzKC0tqsZXFTQKr5EsDqMqiuFOlRuLr2E2zwnDPZmlcZaoTvmJoHc/Ws5O5ob7zfRdPDh10qtTkyJuTjaKXjlNViGj0cImv5527QQYOW4olJdWsSK/lN6cgho8KJhqFJ0dRIRtX+6E9/73Kbzy8bNIJh172SS01BTIuZsD7UgAqiN65EAG7Nl+CGqrG9iToiZKk8kA0RFBEBcbBr4+HhCGxAhGophMevD0QC1KaR9uAXJ9fCdM7CCu/xnIsrTSWIV2G9TXN6Pg10EDav/iErwnXNra2huckrxdVeQtSPHP1peXV7h3PW/MjIryFTSGKejgXY33eYM/zyckYwxA2j8eF/SE0JqJIHrq0QKgq9ch8Qi6TiIqBcNl7U7Y22iFnXWW8ka78nqr2fHytuYLr316IWDNmzr4l8rzpUjTa/E6JnhoNTqqgEhTzqJVdKJdrsdLrOc4tRHViROVigHVUQDeQ4jIc156UeRYyrfD2YDq6lOdqj7v+9aH35vPge61z+Km2ITFRpH/5+wQI+UthmU7eahhBf94SB2SBCmD45nfTwJFI8WoWJenN8t8OSuob2HNJ+tpuiN4+cNn2UAa0nxOu4PNFVZf0wClxZWQi3EECiE4UUCbyqvAYLdBkF6EFqcCdTYJGpGIbfg3hg9srIEXHocGA3mh1aIhpDoULCKFF1oOmnZJwKCTXp4D9yPBb21tZ/0gdjoODdyx2nG9VcHfWjAeKcdLzcLXtwYpdVQPjqKlF+B3p6eD0L4nMYTXKUMURZhjFGCyJ88lhIucPhUtWCxynYJgLfpA1CmmxThIRFeIxTluApNQUJxMLlANBsJ7Gqywr6HdXGOTlnOq9MLa4mLqF+jM8G5Bzb23L0Cbe08Ab5hfK5p53qFJVnh+PF7atXiV8RxwNJunN37XatxWmIaFOkkgFNWKX+sU4Ao4VV6Hd7QhMLy0kHv67LEU3XOfxE2xsWM1AgkDF4gakXPygpicFg9DMGZIws+4xCgUMgPQkE1KxiOPneX409s7C+ghkfb/3z/fhV3f7Id/vPonVlJ9z/bDcPxwJhs+SZNuCHgMXxSYJE8tRKGLkOprYCSgjiR6WGYkwFuFZnRlOEjAbZocEtRYnSgwMjjQRbJIioO2w/NpKdGsM9B1IhrbSJnh5WIUrBZhHH6CV9UGVUCTL3DHHTx/4kLdnlmho4ySvnGQlhMmcpwwWuTUaQE8Fxmn4SESLzzOLfx0DxT48khaEbU/awqla3QTgISf7gufIhRbnCwQ3tfY3t5kV1ZYJOnlzWWXVOnuglF735Kl+F7XBr/5Ic2HdhpyH3lEZ2itjzJyXIIiqH5ot0x4LyJaTgev8K1o3Ct4WZvp8/bbje5dfhCnv6k+grlxcUGoET/neW48efxUpnHWgukYI8SBl48XrlFZ51hnH/bHQESgoZK/feivUIOuzl0/vwVOIgEy9h4DE/r24R46SPLSQSQKvzcKUAAKDGlyGnNL0ktCIuHFrKlsgQMoII8n+EGUScPaz9slFaxIwIPmdmlNpeUhVVKPcrxsQiJocH90cTkVNRZuqjqdHG8VOMmGpHUqWm3jZ9nZPzr1aWdMg2miKbo4QBYNYajphmCIPl0vcGmo9SP9eC4gDqU9Bt0bPww6fPGiNUhqagLlicxknfC+OlzADgKQ60N8ICtX3O5gFiCr2d5Yb5e/5ET1Zb1We/hSxzNfKKruuDmG02p+qVrh9xebQnEh6HNEoCoIepPXa+jfLaEBNjcuvBYWLL6RpVFTWZOL7VegkWJ5mQXw5C/+CfEo9COTIuDrQzlwb4I/RJtQQ6IkdGhwZl1QRjpoRm6zA0/7GZJgEwaKCyO84NpgE5LA9TuRhEzz0iJz+aN7SwcBoKN/6eCDhw41JFksfkaFT9aCGo3nied4PtYI6jgvnosKFXkhGC8uEH+IQeXuhddP5BWQyDxqex5dH16vcU0gQtE4e90YE+F1060y7Y9/16CLdrLFAUebbJDfai+xSvIap+L84OvS0tNKsPckqu9bcg2a+JCQtz+64IkKLwauN9+HMD8+8Wm8qF/hn0Zff2/uhXeeASMGqNSWfymgptOPXl8Byz5aD/dGecFgXyO8U9oMi6K8IRi1JWn9s4HIYUfyra5ogW9q22FygIHtQ1r0O6KgM4q+NLpMn/zreMZtuTPGeq0sa32kxSlbFY4zN6qqBV2qdoxtrE5BcMoSGgf0+XiZ03BU3VkQ9KKieODb8OBVLlrk1USDwAdoAEyou71NAIG+AucRgEJPro4JH5AJz+mJf6M1cBXQxfiHtD79TZm41HzL3EG6SveF0nUSaWnsrtkhQ0m7BIfMVnSDHO11dvmkXZE/4GVh/cjS3JKL7Z3uKlTffesE9HnVkLc+2ute1a3oU0RYEJtwGwrOf68JMhbubrSNVDUa4VdPPQQjxg1xbcBeqLsdH+Eq8EXo+HT9dmYTKnUOmVFJ//33/4HqvBL4GWr0IWFesKnWAvXo46dHeDMX50yQT00DzFeUt8CO+nYY7qOHe2N9wISuhvsSGGhoOPnT/y1ouGN9Qd77eXMm/8NbVn7X2mpDd0OCWjQnDehXkQBiMEdhDNV9ZoqZFDUTULwHuh1yWgy4MgAXb7xuOjYGG6wPhQpjsQX/VokASG4Ov7MUaPYIXM+hg6LMCOA3Wkv3R2TNb3MiAZxwvMmmmp1SHvLhSwmk9SUGw7bMHnZ/fggNDy4erMUwwfMSUynOF64n1wewIC7uKgn4D8b7mwruivFKfb2oOeBQoxUCfD0hZUgSjJ00giXTURFc+qSmTyq4JUmuukEUMzhQqCm9mmaCpEE7HbJN1mDLF9vg5X8thQR0Gx6M9gJfXxO04T7LUcivC/aAcIOGtTh0AOULamwSfFzSAseb7TDCVwe3oSXwRx+7s/XokL9lJc01Hxe3zNpdXXjw7yOH3OFnEH41yKRLCjOIOvTfgbrjKKahfSnuoL8ZI04dAwWWBNoNWk+VNxhT3B1z7Hf60/3aOmIk+oY/MzLRJ92HHU/UhuSjwlmFFgdktNiptcvSYJdLbKAe4BXuQ0FQs2mWInaQPoSD99+viQZ7fMAbS3Pwdjo97e6D64n2MhZEJaTJIr82TC80PjkowNMgiCkFFju8V9wExa2opPDFkvYnP3/4mCEwfeYUaKxvhNdQsAVBZLGDFxJmxLihMH7KCBgyMo11lpGgUIsSZaT+36+fh4KCMpjhoUHL44tqF+MCPPc3dRYmmFcHeTCtSQ+EsiizUXA+RtcJHWYY76dn7pAHnr8zWQi0vR0N0DOZddu319XNzKyrY2nBoRjrjDOZrooxaq6OM+mm+mrF1BC9aCDCeSDLPEmTs7eMx3P9/+M4cyP327OiwLdiwNLklNnAeLJilXjdxRa71OyUy/DrQfz5CM/J+1Srde8XVVXtrj37JtT0dKHGSwgIefvTi86dulD0OhFuiUwOc2qUVUYN7/GnlIDWYINmApUNpwC13i4zlyQDNTK1ysycPhamXD0OvGOj4EhGEfzrL69CQJAvjJ82GgkwCsKjw1jlCBndERIw8pFJi3785ipY/ckG8BAEeDhQD3Hh3lTYigXIRLijZhvciK4SGgumsfc1WGFlRSu0o6W5NsgI14d6ggEv6GxxBB3jCPrZrxc1vbo8L+dn7tWnIckjNCDERx8baRDTfHXiDD3PxyARwnQC7+un5Y1heo3giZZGg8cid4wCXjIEBDol3jojIAXndA3tKPjVNifUoV/Thv5WqyQ78VrbrJLa2CKp1RiEFMsq9w26U7ko/KVana6mp1t9LgXqU+lac7mQ4vf2p5c0L9qFoFeJMDs52VMnwTIF1OTfJPtl47cZ+LL5Dnkj35kE4zAK6obqNgikmvooIZ5JCZAwbRyzEtSxRpXiCIpCKRauvYkEArpE367fDm//9yNoszngSr0AC0JNoAvwdFkLN9k2VLXCrajxUXPCZxgUb0XykQs0N8wTxvobmDSeK3Ik//2Tkib7F1UtD6wvLjzf0WBCXHCwf5zGk/q4ItBFCcHjBOON6zGe0QgqeKsc74cnNuF1atgdcWDD0KcV77AeSdGuyrwTPaYWvN9KBbhaO6hFJa1QkN+Y34pbdzzCfglyjeIUx3hZ4Y8GvvMO3U+3o9eIQM2kOpPnK/jKZi6K8tx+RZDHDAwg8cW7N0AQEQraHPB2sRnqbK66QOExYTBn4XUwbtJw8PH3caVqnxEckxUgl4jmHn7jhQ/A3NQGoSjYd3kIEB3qDZx7eCEdvxwDx3WVLTApwAhf1VgwmHSwoJhIEHpG3HAmiEg2SZFfyW+0fF3ZMvJwXdkFDTk8F2hyjdrAQIOHwaDRSBLfzvuo3lqbbJRl+9KSEups69eCfj6ovnvR1QKvNp3vyLVLRa8RYX5C0kuyot5zfahp9cII72swMAyW3NqcQBdGrsBL+Q2QhXECj7+NHDcE7n74VgiJDEECYJDcaXsCCT+1qNhsdtiwajN8/umX0NLajuGACIsw2B0iAOiJCCTBCGqR2VtvhU/LmtHPV8ETfaOZoR4wzs/INP0PkYBA+xe22aVX8hqPb7HZJpVcZAryAL6PunsW34jqLSD47Q/fda/qVnS4oj0G0nbzEpKeRLm7a7i3bhmSYMKZJCCgsmbNfcUWSk2WWQWKnz1xF4RgHEAkoK1J8CmAFnUalkdEhXYP7joK//zzy/DpO2ugrc0K6H7D7BAPGELjaFDDd5CA/m1FX2grBsvUQ3FFoAl+meQPUwNMzB37MRIQcBO10iordQ5l/wAJuhYyrxRzoF5Rk55+7uSxLkSPE0GNT3wCP34fa9Is/3mC31Ce4+POJEEHaDXlvZC/T6nJVPKxvLAMWppaoa3FAo0NZjbR3t5vD8Cn762B5558Gf751Ctw5MBJZk0MqOHTI7zgSh8tSBhYipRfTwxD0L8nmm0QadLAr5L8YGGkFwTpBNZy9OMUcO2vqIqS02yT0Ts65lo7gK5CCJVn4Xgfzlt/q3tVt8IlFT0AFC4uPSH5UUVVnw3Q8GufHhQYpheFyZROezbQhVHr0X/yG5nfzuN2pP19fb1BZ9Shf86zSQAdGARTpqjVQtNH4U6CwNrTkWgwK8wDBnvroa2uFRQkginECw/sumU6K1kELyQLtVCdrUXoh0BHsSuK9LfM+vLyNvs960oLv3H9MoCuQt09ixarPP8nVVFnXerwzB9Dj1mE9ISEx/Dj775a7rMnBwV6GDTnJgGBfqH0gfRwLwjXiyChADvQRaquaYCSwgooQktQXloDtXVmsNodLJGMBtjEo9ZPj/CEhxN8YYi3AWSnDLLNySarQF/KdXAECbK3lihz4SQgUOpFs0NubXLKFgWELpnidACno0TIXqbh+QZRFF6pmr7Y5F7dLXCpx24E1cfJiE/+uQLK8yaR/+yZQUHgoRUWYKBLKQY/CnLpG+wyy4jMbLFDi6QwS0GgNnwiC3VORRs1kOalgwijiFpeYJ1kCt6eZLGDrbEdTGHfBcldAQqmt9a21X1Y2nyQy8+7cQXyyf3TALoQZfcuvspTFNbIsrLaYVUf7q5M1G4nwvz45F+jy/JX1Mef/3VQgOSj1ywiDdyRHnA+oGZOulCnyvL9Wc8pmQwjEoB6aan1hkhBoJiic8hhbWhj+TlUj4eZmS6ChgPl3eIm85aatmXriwt+7l49gG5A3T1LfmXUif9qc0prDJL4gNe773b5RIPd5hpNQ4W9ID7x9xh6PqsBZe3f0gItvjrNQmqNuRASEGgfCmLJkUHtAFGo/WksgD8Gt6SZCfQ7LZ1JoCLjVCQODUHsShAx7bLaXG3FM8pqj/V+/lTx/9v7CsC4quzv894bl0xm4u5Jm7p7S6EUpy1tkS3uC+zCLv8V1vhYZIEVYJXFHbYGFKlToe6aNtpYG89EJqNPvnPuTEpbkjQyVeYH05k8l/M7ds+9N7LF/bLD4/ubQa2a5VFJnx+9d96kwKqg4YwQ4cknn+SjMrKexsD0j1oV99Ezg2LsJp3qLgkUdQ85cBJoV/qQRaEPCT393SGQHzS5taBTA8/6EQeWBwHEvUafKDb4JA+6W/mBxSGcIdDod55m9++cXt8fNSp+nF5QfV17322/b7n//s47qPcQfnUaRMzNzTUpXul5lLyH1ADvPj84WgzTqG5H3anpCwl6DLwzj70Ng2Qd65gfTJAV2mt31/ytsKHV5VWPWVGZ163ugCH0HTUP3Hq7oPB/0qtU8Q6v7zAHyl9ESb0kvo/uUlAtwoyUlHDF63sTHZKH9QL86/kh0ZJZrboHXZuzTgJKl1ImKdgkIM2B9+etdvua0cVz8TrvWZsdPgSAmP9+8B4ne6e3+XwLdWohM1yne0MQfM8FVvcaQSPCj1L7p+jUmk844K8PV/F/fnFgtM2sFu5EEnAn+u1nAnQT5K6wIj38ocFvAWMDvVYNGsHfsYUCamovoO1ImPsCPDS1bfAYs/S4o30IfUfEG58cbPPyt3l83ll2j3sHvVEUsT691r7KBMOs1NQharXmbVFWcpJ0mj/9bkDUEDUPc6hHVjA5QBfLPoEsEoGyRK2SzGryMXaFRrQE1FDmcntZDy7K92tR+qmOyKbhQYe/dYK/P8B3fZSZlqeSidNeL+0iSor7/+XVVdW5pXcXlxQ8FVgVwjlA1eO3GvUtfKwlPu0I99RTnRUJnxbt8tRrzE7PvgpV438xBlAPNGv++rPsyOkYQF5OZRNBIQEehMPbU2k4EFUyOBQZGlwy1Eg+KLT7oLZVgmavDG4Ufg8SwY1RNBHwxCdCVoCsBBGCLIZezYFVI0CkjoZt0bLSigiNipGFrAdde2dPlKxOm08+8sv91ZFeWXp4cXHx+4FVIVzA6BMR5qZl3s0Jwj+9slw4Pcbw2s3JltsEXhhD4/v0iQQohczdIV/GqIDDIsGBWg+UNPugyO6Fo7UieEXkCJ5Er0PB1nNgsXKQmKgCk5kHCgtokp32Ps1UpSpR7R4e1+lQoLJShCY7EsejgMupgAofQwySIdWkhnSTBvqHITkwyKF0LRGCGufaQS5WUasn788FDfFeRZ75WVHRusCqEC5g9IoIt8YMNrpNrt+ja/Fznyx/c0+G9esJEYaHMT7IRlIEtuoFAtpfHYYCGyZDpcYL28o9cLjcC1X11B9BAWs4D7FxAiSnqCC7nwriElSgN/BIBuSMEUlAVaaBu2r/bpdj+qaxddva0IK4AIkgQ2ODDKUlIhQV+aCuFq1LgwJqL5JKp4YxkTrICtOgS0WdOv3tGWRVVlY7dnxY3hyOS2Z9WlJygK0M4YJGj4kwJzErgdfxf8efN6Dmf/uZgZH58QbNz5EU0e2lDz1GwAIISABPCmr/NjdsLHLDgYNe8LgBLGE8DBqshuz+auiHn4QkAdTo7zPm0L+B057IQbao/XLwLk+80eMlR8eX+4dkJAtRlO+D0lIRCvG7KF8ErYuHoRYtjLDp0WJoWJfNt440Fq6qdTYJojDj0/LDVewQIVzQ6BERZmdljeEU/m30/lPCBO7PzwyKMRoE7scycEbSlr2ChBbAAuBNkyBP8cCyTU4oLvGhZeAgLUOAMRN0MHSYBiKjMdDV80AjppOr09vTdQWyIIKKRoLwu0xkLQoKfLB1kwcayxWIFVUwOdJQ83lVi3zY4d2xpKTw+sCuIVzg6DYR5mRk3Mtzwouo9RuyTNq/PtHfNgV1682n+tDdBlkB9DhUOQoUmz2wdGcb7NzqZcHokOFqmHyJFgYN0zJ3p13w++J19RRECrIc9E3nLUMrsWunF/Zs87jQldJjcP7pF+VFNwQ2D+ECx2mJMDc93aIoqqc4AX6KJFh5b5rlfxOjDPfwwI8nV6hXipmsQDSAI1eEVcVtsPobF7gdALmD1HDdDQbIzFaBAf1+kWqFzqLwdwUaLJqC78ZGCYrRSqxa5nIWF/q+Lir2vbjZdYSGRgxVn17A6JIIN2dkDBA5/lVZ4cZzoLz4zKDo6hiN6pc8z8f3KijGXajzjHaAAvnhbpi/rA0OH/BBWpqKEWD0WA26P+ivM/cnsM95BrISRAgfBu6H9/tg3VpX844tnveLyqUXd7iLKwKbhXCBodP6g9kZ2TdyHP8RKn1Nklb4zQuDYhItGuGX6CvYuupQ0ylQsAUdxq8jJVjjcsA7HzugqV6Gq6/Tw533maE/DfCHtCQSnAn/P1hod9GIEHGJKhg6XKvrN0AzGkOL62Nlq7e6PuawE+oumDGEQvDjexbhysxMrVnhHkfV/axXkhbMTTK9fW2s5SfovF/FGpp6I6Qo3KpwDIhHifDxjlZYt9LN0p833WaE4SP983T1cYzfcwYihCBw4HEpsG2LG9asci3fusn7/1Y1Fp2VwWtDCA5Osgg04JZBgVcUjn/E65P+8PygiC+HWU1/4/g+xAOoPdWRALWDvPDW6hbYttED4yZo4YGfmiE7R83y+uezBTgd2i2EgIF/RqYaho3QZkZE8zNjfOG6mgrjvmZoDo1ucQHgOBGofFoQpX+jtM9oFsU7F09KrVRx/NtqgU/vdSMZanlNLEB5thv++3kzFB8WYe4tRrjldhNYwjEYRhJc6KCskgpJQDHD0aMSVFVJEBurMmRka6bG24SxervpYH6L/Vhg8xDOUxx3jWZnZL3EcdxtTp809+NxCWafwr0tQC/jAQJyRxMNUJDigreWtEJbiwK33mWESZfQ4LwXthVoB5GAcGCfF5YsdDIieNwKaHU8xMXzkDtADZIs123b5Hnm4Gb3a+sgNPbR+QpmEWZnZd3AK9xTzR7xnqWXpDW1ScpHaA0ie00CsgRRAPlJLvjv4hYQvRz8GF2hsRO1zI24GEhAIHdo07du+M/LrVCPgX9OfzVMvlTH0r/UIFdTQzfLGb1e7iqnzGXG6cw7Sh1NzYHdQziPwFE7AXCq5V5Qdn82Kfa5Bhe/WuC4LKrg7BXw3VNLcX6yC974ugW0Kh7ue9gMuQPV4PVeJAxAUJBMhXtP/qoJwq0c3HG/GSIjBdixzQPfLHexVmknkgGZQGSAzCw1GMOUg7v2iHcuys8/q5PyhXB6oCFQT5FByQoXuFcanfCshud7TwLcTW0AKEvwIAlaQaPi4KGfUWpUdVGRgEBtCfv3eMEWycP//c4C4RjzvPlqK7z+r1Z0hwBMJgqiRXSfqOEBIDqOh8QEzYBrrtZ9+fTc3PsChwnhPAHPccpsSYGNzw2M7icDf1OvC+cQ1PpaFeeFt9Y1g1YD8PDPwlATqsB3kWbVKeV7yx1GVsn61+eaYdd2L0y/Wg+Dh/LQ6lDBiLHDICE5DsLRQsYlCFBeIcINc00x/Qdo//Xao4P/oTRO849nH8I5B81FME6r4rYb1fwdaA00vaobQtCB3AkSvL8PA2N0CR58JEACX2CDLkBB54mfCwFU/zRmghaDYhW89s8WKC7ywMAhNBixDKWlkfDAz++BG+ZdDccq62D0eC2o1RyUl/qAExS48lqD2mYRHvnw+bqPlKMTkgOHDOEcglcUJS1drxbQGkykAbR6AxqyTrLJML+0BY5V+eCBh8yQ3f/7JGgXdGqAIsHQaDiWejxV+MmyqHEdradvCkrbC+DOJegaqL8DXRMF/R63DJ8taIO8Az4YODQTDKYMKMiPhjseugfGXT0Btm/aC7LoghGjdOxe7I0K1GIATce47Co9PgPh6k/fapuv5I8fGjhFCAG8v2P02I+3jTlrRY3c7Ixs5fIY42c3JYVdLirUH6yHwB1UOoCVXCss3t4G9z5ghslTdSyvToLbLsDkcXk9CrQ0y1BTLaNASNDaggFlm8JSjtSmQNtQ7zISNB0e02DkwRzGQWQUDzGxKlaJqsXldEw//MygAcPIkJ1qzE5n3E4lFrnztIj6RPvhPwBdl4+uvUVkWr28VIKGBg6qj6nh0IFmuGb2NJh0+Vj494tvs9+XXT8VfC43/Om3/4DaY2Xw08c1LKv0l2eb4c77THDVdQa8XwVcLgU+m++ExBT+0PSbDbdx8RvOyqQYFwI+2jX2DhDhH7LMz7h17KY1gcVnDNzM9MzKa+LNjtkJYWkYK2hOIzvfA/UBPqR3wX93NsGV1+hh1o1Gpi3bhbW+ToayIyK6Dj6oOkqz5aOAG8giAGi0PIRZOIwnOLacXKqWpkAXShQS1p0SSUKBNh2TCBKJwWm/AWqIwG+rTcD9eXYsOib1V6DztpPP/wkI9Qmy7SeI/5j0kwwh+ftulz/TI6GQtrYq0FAvgr3Bf+32BgFUmjDQG20Ql5gMYyaPgm9XbMDldnjw/+6Afzz/Jtjrm+HZfz6BlsEAR8ur4IPXFkNqugUGDtiJpFbDM79rYp2KHn/CgvfunwGzDp/Pp584YdQ49eFxl6ru4DK2bKOr+6Hjo23jnjFa1L9taxFLJE6cd9vIbd8rWfnvjhHqB0bsFPHdsjfaF3Cz0rIXjYnQXnV3mlWLQnN8/rLugBoh6rQi/LvQDonZAjzwMAqK3l+ZWVTgxeDRDfW1EoRbeUhMUkFaphq1uwA6A/UrPkEyT7oP/28SViIEWYyaKhkqKyRobJShpEiCYxh02pEkJOQaLZGAZ8Sg8+h0fndKg+RQofvlL5/2k4KKROi41LmHun2K1OEf3Tcfdf5HwjXh8Zvs1FMNL4DTgslswWA3HlIzkyA2PgoyclLxO5INS0+Tlbz+yodw5YypcGh/Ifznz2/DfY/dBtfOnc5OuGn1ViRDNRJVhpiINTBgsAH+9VILfLvWA4/83AwTp+gYwck1pF5xX33mgplz9Qezx2puRMuQxx7CDxgfbR/3ukYr3EvSIPnkg/i4b1UUsV6t4fuJMjcUXyRGoLDr5lFb/uvfo2/gbkjL/FG0Xv3hE/2jwIDC6RfD04PE2IvBwXs1TVAjiPCr31nAFiFA4WEPrF/jBKdDA8NG2qD/4FiwRphQOC2gcHF4/DC8h3YStAPPqvjQBbGjhNbiepr9lOovXBh/0IT1HuDBixrcixpbRHJIKLAS+twS5O33QWODxDQ5uV0k0ORmUXzi781GpCLzxCMZyGKogMegQ6VGDY9SqNFomAY3mY1IUC1k5iSz2XnMFiNYrGZ0xwxsOflNiiTj8YiAgKRpQYthx3sOh2d+9RK4nW74/V9+DvFJcWyut7f+8REMGTkQrUQlRFpX47MwQmmJD57/YwuLj371BwvExvnLTPASYN03Hti7wwu33K3fFJck3cxn7fjBlnQ/uWaKKsfkXapW89PIhaRUtSjJNfjY8WlxVlR0BhQ9r9vtu/HWsds+D+zWJ3DXxmVHagzK0ttSrSMviTKwoVC6A7IGK+wOWFrngEcft0B6Jg9ffe6EyhILjBuTA8NHJIEhOhtAH4Ouh4CiTiq5O8cmktB29MH7Vjy4fyvu6sDfbbiWqhRIZVOOngZ+p4pYdGcCWp5adJ3IIzdu5vHgA/QJKLwkyBp8oBokgBZJqUHLoQWdUQcmFHSNToPCqWbzrzHg8dgV0PXi/6dOVtgOFR5jx/qd8OyvX4ZLr5oIj/z6HraPvaEJXvjdP+BetBD5+/ciEdbCiDFGNsH4zu1eePPfrRCfqGKFhxT/EGHptj96pw3UKg7mzNN/ahyecDPHLfhBlnN/uHlMFqfit/ICZ23P37ARTQj4PsjSe9zil3EjtbOmcutIY/YZ7OjXpGXOyzJp338k08ZZNTwbYLcrUHfKojYPvFrcBNNn62DYCBUs/kSC1IQRMP2y4RBuMYMk6ICPsOEdtAt2bxC4eda1H38z/4aOdcrxaNUJ3/6gt30hLWj/gWC74j94HJYqxo//65RjdgMCEueTtz+D+e9+Dr9+9qcwZtIItvzblZvhwzcXwxO4bO+OXRBuXA3jJpmYK0SuGsVMny10gtGMQn+TkcU5dIkOjEtefrEZpkzVw7Qr1c/yAzb/Hpf3/MIuUHy8eUyqrII78X3fLfBcUkevhJ4TvjeRk+Xrbxm9dWlgcZ/BVOBXR4o+OuLwfbKpAV0Rvwh1ClpHVmNJhQPis3mIicYbeFuASWOugTk3XAJmsxl8Impqk54Yg1v35T3SvvQhlUnWgfKxpADo7xM+CgXh+GHzLEsY7ErocojMRWEfr++7D/pMbBlNS8tcHSJCz6+R4hMJ96+tqoeYuGgYMLQfOy8gOQ4fLGLHVtHYq+iKsVb1wEMly5WSpoKfPB4Gl1+hx3X+5WR0LBjjUE+9ZV85oaRYfkw8NGGWf+3FjUUbx0V/uG3sH9AKrNJqVE+qVXyHJCDQ4AooEkuF0uQVgUVBQcAXAMXFS79aWePYfrDFwzR+Z6B1W+rRBQIfxMUCbPk2HG6ceQOMH9OfCYKMb5pD14Oj/GcvBOyCAt6eD8k1ctwQDNiR+IFlTQ3+ujqKQ/R6PQb2RFK2iIHIQI8mJU0NUdEYewQeE7l2Q4ZrIKufGhZ+7DK2Nct/kgsnJfnXXrxwq5X+qClmCxo+gzxzqQuXhM16xEHhjTcuIC0YNLQTAVYUF1dUOKSfzK9oqq6iOceOr/kOpOAbvSJ8g0RQeAmqK60wd+b1kJOTCF7UsgxIFM5oxCN3cICLDBRJGDHIHjSi//FRtz1OF5vm1q9KONAjQRrr0Up18HJp2YnhBxGC9rt2lh7Ky3ywdaMvW3LLv8flnWumiwDzRm9ZB23ey7xe6SeiT85nWr+TO5aofUqGmz/eNjKoCuIkaV17tHBrcbP3wfePNDfVeeQOLcMWdJ9KW9ygV1ngxllXQ1pqDPjaSUBvDINOjoada1dzFynInSL3aNo1kyEzJw1kcovwcVFgTR9aT49ApdGydCwJfBeG9jjIWsTECKxmafH8NjhaKd4qHphwbWD1RYt5U3fWzxu15Z+C4Jrk84hPoAWVO3pe5MqqtEK8wqsfCCwKCr6ntr+uKP58T5P7Jx+UNrnsPun43GRkkexeGdbXOSEhLgLuvO0qyO2X8h0JCLgtZzAARxHhDwTUthBus/iFH18SWQCjyUAdctgyjUYFra1dm/tTQaQZP0kLBiMHy5Z49KIPfqfIYwO+18WNm4bvqbNarS+hsT3YPnYtKRwVWgn2QVcl8D3v7Y0j+rENgoAO/Zdl5UUf7LS7f/z2EXtrrUdkM9HThutrWkEbaYP/e+wWGDm8HwbFp7hpSAAeifA9a0ABKQaPCr3hPloKeihstn01tQXgR6NmHwHPTevONtq1/3FgsBwVG4n3ST6/hMKswoCaY42D3QVZhXCrAJddoYONG1xQmC+OVg6r7gqsvuhxdfYyr8Ipeyke8JNBdouy/AevLD8hesVFbqe4QfLKGrVGNcO/R9/RqSP/VWnhuzsbnXe8VWq3V7klaPLJsMPughHDsiE1OZZlXU4CCgNZA5YfDECh4NnpBcnhAbnVDTK6VFKbBxSMM3rDB0pX1lTVwacffQ3v/3cBvP/qfPgQv79asBJKiyvA7XKzRjIixTkD3vOgYf3Z/Xk9XrQOGrSQ1GPN3xDXXVBD0riJOtbPYfVyjDuc8r2t+8bEBFZf7KDwy06vkRxM1KEv3DJ889Pzhm9+/pZRW+bEOjRT1VphEq/wK56kOSaDgC4Psqys5NM9zc6b3ihuLFha5QCnRgeXTh72fRIQyBpQbEBvG6WACOAXfhfIzU784DcSQcEPLVec5Dj3jA3kH4ZbLTBizCDI7p/OLEJZSSWsX7UJ/vzkv+A3jzzHcvpEFiLEuQClVPsPzoaIaCs0N7WCyaxjjXdHK0TWvtFdEJGoneHSK/SwZaMHSovkYVpB+EGkUwm8wBdQI5osyi86OO+zgcUMU6euE+cM3lDyo9Gbdz/lH7m/zzit6ixuaiqJMIdtLm5y3zphzED1lElUMXyKAJM10OmAN5v9JHAhCdq8oJD2pw/+raCLRZaAOcDtBEDOcIEh17sLEn7yyRNS4mHQ8FyYMHUUjJsyClIzk5nArVm2ATav2wHRcVGQmBLLyHO2odPr8MYUUKs1kJwaARvX7gCDwQX9cv19trsLIo7JxMP2rV5obVFg+DBN0gN3Jrz70puVJwRmFydm3J0Yj663y8H7fv7AyJ3d6NXSN3RLR/E+RWfQqlVjRvdHTSswbXUS0ArwlDLFbxkFnqwBEYBZBPrtlUBBf5m+iSCMJEQOt48t7wnIHyetyxrNMFAnQTea9DB87CC45Z4b4OlXnoAhI3Lh9Zffg+0bdzPinG1I6ORPmTYOBo8YAGqMXzRaHVQd7ZlFINDkJnHxAgwZpoE9Oz1wpFQclBghXBlYfVFDp/Ku0XC+n50NEhC69Wo4Sf5RakqcJiMtkQnhqWhvQKNgmDQ/0MeNFqBdyMk3bv8gFCr5PE6O3im3EwNmHt0y1piHn6iYCLj7p/PgqlnTYP47S1jLL3+W2zSIrCq1GrRaNcYHWoiMNLD+F24XpVwDG3UTpHQmTdVCm0OBA7tF3uNSbg6suqhx48idzfQJ/HnGcVoJmZWQmcirhMn9spPBZjWjBj6FCPimWJBMwoYBNaBwu1td0Ir+sQoFVOhACCno9WKM4HN7Ue1hONRD94VIUF/TCHt3HIRNa7fDoX35rPqTsgykjam84fqbroCR44fCss+/8bdGnmX42xHweShaiEvQg6OVKmblHrcz0uOmFuiMbBV8u9YNLc3KBM9eNH8hBBWnfS28BobqdOqBw4Zmo2t/KglQyaNG5tA3Z8C3xqEAkFAuXLoGFi1fB0dr6xh5SCsTKSi/vievEFas3wISsxh4EFJ73QQdZ+PqrfD8b1+B5594BV566lV4+hd/g9deeh/sDc2MZEwIkVzXzpnOSj4qy44x8pwbCGilLKwvRX2dhNffM1LSo9Hi4x01VsvmfisrkhPUGmF8YHUIQcJppaO/1fpwQmzUmFkzJuNLPHVztAZ6PcYHJr/bI8oYI/hAzwnA4e8vvtkAqzZuh115BbDvcDFs25cHX63ZDFv25MG4EYMgIyMZFA1uiwFzd7Q2uUF5+wrgXy+8BdVHa9k+RAxy10oKyiDMYoTcwTkBbaygAGkwaI5k21B/A1p29kGdherhq0X7ISdXA2nparzewKpugvp4k0u1fbO/Qm/ICA33zH/G/u+pp/LOxQ1dlOjSIkxJSdFJojytf78UJlTfEyQKksktand8SZjxI+PX0NxseOyOG9l3TX0jI8GOA4cZX269fjqMGT4QJI58ZnrJgf1PAzr/ob350FjfxILQ9v1Iy1KBG2WLqC2hfTm5SXEJMRATF8XcpXMBpCQYjFRqrYKiApH13muPlboLmjAlMUmApBQBDh+iLq/iOKitjQqsDiEI6JIIMZwmB12NjKysJJYt+h4wBqBAGSWU3jiqbB6DQzwkCqWMmyfHx8D9N10PD/1oFtx09WXw9KP3wa8fuBXGjhmM9l4FQKlT3NbfZ+H0ICJ4fb7vOtCcANL61H7Q2uI4iVjfa/k920B3UqOLRh9fCyVFPqAeaT3kAR0CjGYesvupoeoYunrlcji0esYFVocQBHRJBI8iTrBaw7RxgZKBk4DCxUqtUQDbweFvTqsGHoWc06mRDByoVSqwo3COGtwf0tISwRRlAcWA2tyoBV6vwW3Vgb1PD8oORUZHdBhck7AL1AXzHDWkdQa6LrU2CpJSdSjAIhJVQqIGVvYAVKs0YJB/LomKUolva+EvZX+EEBR0SQT0vUfHRlshMtLCgtxTwVMUd8pbJQKAHgXdgIJu0qLQq6C2uQnCosMZAcBEDW+BjxFfbDetAQMKVWa/VJYiJbfnRFD6dPwlI1k/43NqAToAx6sgOQ2vGQlcXCgyV66noO6cKekqdLE4yM/zguSFfooy5fxi/QWMTolAk4agfs+MjLB0mDblSPPSOCqngAWwBtT0KPSCWQ8tkggC9QkONwKHf9My3oQfIkwPVSMJezJalYnTxqBgKODzks8tgsfjgYx+aXD9TVcyq3G+EQEUAWJiE4Aa3vPRx8dL7BVohJCUVBWUlUk0YEEqFHlSA6tC6CM6twguKUlQqZJiYyMCC04ACRoSgZGhA6GjMmweNb/KYoBmrxsMVhNobWYQwpAASBIOY4negAScYoE5t10Hdzx0IwwbMxAGDsuBq2ZeBo8/+WM25AqR5fyCgpZAgFgM2qOjOThSIoLD0bMCPAI9ZtI7mdlqaMP9y8ulOHwYcYHVIfQRnUqkWq1EqzVCdGJCNFqDDoSdSHBCfPA94JsmoW9oaQURX7oGScC6uPXcKzgJZJl0ei3MuPkq1mH+t3/6Gdz/89shJi6SXLnAVucXaDgZU1gMWjMNBvQS1FZLLCXaU9A+sfE8K+muq1KMoPAJgVUh9BGdSjKKfpJWpdKFozb/nquBQs6yRacFB20YKGs0GEB3RZoegoJlqjOiY1LbAlmB85UEDPj8ZAiHwUNtbDymsrKe1x0R6DVExwhsGMwKPIbiUzIDq0LoIzp/HZISSy3BFCN0RISO4oPvAbV3Y0Mza8zq0nr0EnRd51080CEohRsGGTmRYDAqGOzS6Bp43T00CmSZaeiXsHAemptlqK9G9yiEoKBT6eQ4LoFcEIPeP+fZqWDdMbsQQsrlk9aura73lyX/oIHWirOgAEdATn8BDuz1srFde+oc0eOmsuywMB4a6iWoqpFiFeXJ4GuYHyA6e4gcap9Yk0nP2gZOBSNBNzQ8+fNulwfUrM/BhaC5uwbVMZ1Y9Uq/T2y86wrUkUqrT0D3SA91tegeHSHXLrCym6DEHVkEq41ng4F5PUoKQF4ohRoEdPgqpsAUesMRerQI30t5k1qiQLkbAsB8edHvy1/wPMD7Lso/Aqu/XA9fL1oFW9bvgGMV1XhvVO/UDTIoMnCqZMjI1oHZzMHO7Z5eBcz0KE1mHpxOmQYOiwFwhYgQBHRIhOjcOh4F1+xvpe3gZXVbC1IHdupv0PMXfr6B7sVLHYmQEC3NrfDVwpXwwm//AR+/9Sm0Njs6LkE5CRQnxEJSigUSqWbooAjNTT0vyyY9ZDRx4Kah89tAC9DawyOE0BE6fIitXi+n8KAjTdehzHf77Sng85HwkI8cWHSBglyg3KH94PIZU+Hmu2bBr599FG68awZahp3wt6dfhZpj9ajhuyaDgnJrNCfD0OEqqDomQim6Rz21CkRIsiiENoccIkGQ0PmDVLhOX1H3xy3iWOuvv7P/Bc4EhETjqdL4qZLIhoqfOG0s/OKPD4OjpQ1ee/k99NvbUEd09khJhNVoF1JhxCj8xkeSd4CGuqflPQBZBCP17eBoYhU8me/Cf7DnATolAkeDsUhkzgMLTgALoLvhHtEm5Ep4qSfaxQR8Jiz+8fggKTUBfvqb+6C8pBJWLFnTYWXsSeATIDrWAkPQKtDoFCx71ANRpveh1aGlxtPQHG6MXyH0GR2+tWSLhZ6wyz+KXe+fNLkTAsYZbW1O/xu8QNGeKSIhZ79PiAcoBkrJTIYb5l0Dy5eshbrqrvpIY8DMR4NWHw1jxqugvlaGw3k9rz2iJhziDnmdwKlDVAgCOnxj9p07ZYWDZqfL3XPTfQpoyMOWplbUoMitCxAk1NTVc9ln38B7/5nPguTigrKThJ0GDZiEblJUjA02rN4KPPWx6BD4DHgzyFwyDBiohYREATau8/RYR5A1ICsiUd/Z2sDCEPqEDomwAJ8xz3H1ra0uYJNpnILuCjVZBOrZRkRgPcR64AKcD6CsWX5eEbz4u3/Cf//6Hiz53zI2JdTzv/07fLtqM7MOBGovMVnMMOGS0awrqdflZffeIShxwOeALVILw0dpoPCwD44dlVhGuqfggZcg2nxhapjzDJ3ZcJpA/KgXA8MWDAS/91KpL8Bp1Bh1UaQGKFuUFepqGhgR0LMNrD3/QffsdLrgg9cWMoug0apZ91D6NNQ2wkdvLIbSwnLmMhEokB47ZSSre6qtqu0iVpCBVyWCpETAlMs0bM63/Xt6FkPReEcEfMZ2gNYQEYKALojAHyXhrW9oZmb4RHTLIiBPeFRziclxUFF6DDDyDqy4MEAkPry/EIoOHWHCfyLobxovaf/uQ4ElpBcUCAs3Q0pGItRWN3TYIu8HKRAtniAXoqIBxk3UwppVbgya/e7OaYHbsBl4EJIoV+JX7waGCuEkdEoEUVaO+VB4GxqaAN2kwNIAuuvU4n5miwlam1v94w5dOAYBnwwPJYVlfkvWwYWToFdV1jILwNbjI6FRuWnoSZoopEugk8+rspBsJph4iYZNvH5wrwddrdM/INqCJkwEDOLwMJVckCbT+6GjUyIoAl/u8ngbyspqTjbz+NK7Pbw7bmOx0uTaGijKL+0im3IeAq+dpo5l7O3gVilOpaEmqUdeewUsBc00Enb/QVnMVeoUiuR3jyAR0jJ56NdfDRvWe3Cf06dSaT2NgyqgR6bVCo2BxSH0EZ1KpopT1eDbrqmts4PH4/NrvXbQJMYU9J0GNJ53ZLQVyRAGZcUV6A5cOEQgSzBk1ECIirV9r380BccGox4GDuvHuoa2g5ZbbGFgjQzHx9OVosB1nBbJMJCNBnjJ5TooLRGhvKwbLc24ugUtCE2yDpxSFlgaQh/RqWQuKMkrR21XVFtrByLDqdqc5j5gb6ULkGCE28JZf4TCQyWMGBdKvEzXbkOBvvH2GWxCckocULkIfdO66ddfwgYTk1hby3cgAnRNggDIKqhzUddYoP8AFVofHg7spfFuu96XHh911eQFBbxOPkSEIKFLFc3zwt7aejvU1DTi7xMkmFwBsgqnEWpyGXSoOSmArD5WC3UYRArfGy3v/AVZBWof+NUzP2ETipPbM3h4Ltx6/xy46c6ZLGPU7hb1HOgG8Sa0CkNArZYxVtDBzm0eNlF6Z+4RtR9QPNFsp5ycYo+0ytWBVSH0EV0SQcXza5xOj1h85BjTgseBL19unyD4dMD9snMzGAmOVVT5BwC7QEBCTv/lDsmGh391N/z6uUfhiT89CjNvvpp1Pz3pmfQKPHDq/vhtQqsggMetwLHKzrtxki4iItBHreZqrr1JXxNYFUIf0aVUqjlpJ3pE1fv2F7HpY0+KEygY7IYgkFbNHZyNvxTI21uAHsGFlUbFy2aZIboPEn41WgGKGXpvCU4EBc0JrKU5Lp6DtHQV7NntxbihY5NAgXkLBsquNlRSApTphm4JuUZBQpdE+LCoqIXj+W+OHq2DY8eohibwgpAQChW6MPeoEzseAAkMZY76DcqCbRt3sx5rHaUjLwQwCxEUArQDj8VpkAw0OaSArpcayjBopnaCjh4RPX6aZ4H6KyelCCX4HIN5MT9onN5P4ZSvnCi8O3fns0am4yDN3g33iASHWmVHjh/GGtYK8krwOBdOnHDGgUGzoBmIQbMZ3SM1ONtkjKdo+PjA+hNAgwHTXGyiLCt6C78usDiEIOC0RFB4fodPkgoOHCxBTXRyvb1MkV03NWT/gZkQZjHBhtVbkFyBhSEgyCrQ3NTZYDTRZIk8G+j31DQqWQgRDXBhvghmM+8cNkizPbAqhCDgtERYXFhYIgiqdaVl1VBYVPGdVSD3CC2C0lXDUQDkYyelJ2LQmQN7th+AiiNHj9fohICg+STUOaxSNxXjBBqz6NTwi4jQgi5RRakINhu/3xrppPKKEIKE0xKBwIP4idPpErftPMR6mx3XVfi2FKfT/5a6ALlHVMNPqciGejvr3kiKMIQA8PnwQhzyIQISk3ga1/R7cQJNtVpUQO0YHOj0sGzgjXkXWW+nc4tuEYHT6TbwgrB9x87DcJSC5nargC9QIfeoG5kgsgpDRw6A7P4ZsPLLdVBXS20T3Tr9DwCoXPhIULg4iIjy1xK1F9a1gzixdxfNDSG7jSZuvX9pCMFCtyRxQV6el1O4txwON6xdvws1VUBVBdwj2ePpllWgxrXpMy5hZdnffLUO+BN6ev3gQc+PT8cYQUOT94PvBCJQboHGQqooxdhBBdt+84fIUHwQZHRbJUuS+ysF5L07d+VDRWXtd90VySo4HN1rU8A3PHLcUDYz/bIla6H4cAnr/BICQqFunGkQZtFi0AxsJLt23UJpaxpF+2ilDww6ufqGK46G+9eEECx0WyUfbm52DLRFWBxtrmk6nQYGD8xA2aeMB74tdI04rRYDvq7HQyWroDcZQG/Qw5qlG1hp9qgJQ/EQXVuTHwo4Hp+hfBAO7mkEc5gA8YlUwuFft3SJE44d5SA6LibLbm+d3S8sPHqgOW5PXkudy79FCH1Bj3yTNLMpT61SzTpW1RAxZFAmWMMDI2XTBy0CT1NJnc5FQvIkJMWyWTHXr9rC5jTIyEnD3ftarnBuwIoPafJ0t4guokjJflxKbg6NCdVTgqOBViohP68MTGbq1KRisUFDgwzvvdkME6aOgod/9YCg0aitRwrKJkuyJ3eUJWzp3uZmDNRC6At6RIRCfOD9bBHg9XivFmURhg/J+e5lU8CMbg5ZhtOBZsCMiY+GXVv2waF9BTBwWH+wRVtZGcMFA+K+xwcK9U/2SCC5ME7yihgzISmIDHgrVFdFZRHdB420aYfCvP1gMPiJQO0Ja1a44MB+BW65eyYkZ6XDAHQtqT9E/oGiHA/PufMaG0ONa31Ej4hAGBoVWSIqypT62qbExMQYSGITiQQEWBTZvMudd1P0g1yqiCgbmNBNWrN8E1QdrYZhowcBjbXKLMwFAEaCNiQBWoKS/FKow7gpwmRmy2m+aWYl8X8OSd9ty8Cp0CY0weF9u8BgFCAlVQ0tTTJ88n4LJKbkwIybrgIqqqDjpeekAFoFqCyr1g+3mBftD1mFPqHH+cuPCwrqeV74S6vTLS/58ltoc7qO1yCx+qPWVvb7dKB06pTLx8OVM6bCzs374JO3P2Oj4l0IKVXqoae4UeBR6Jtr7bBg8XK0CHjvTi/ISA7Z4WHfCi2j7boLJA+VZvt8NHc1DX7gHw2vogzg8msngFZvYIqCiv70RgOMmTySGiZtTkVjCxwhhF6iV1K3sCh/Eb6k/xUVVcLSFVtRQwUOg5pKbmsDuRs90emFUnvETXfNhDGTRsDSxavhf+98zqzLeR0806X50P3xiSD4/DP+FxaXg81iRgPgt2YKrUdSkNtEsYNCFqJbt0REMKBy0YJWq7BR8FZ83QZZuRkwbOxQVB7fteLLSIas/uk0XI6jxdPiCCwOoZforfpVFEl6Hj2cyhWrtsFhdA2oPJmBtGVzs7/04jQCTZrNEm6Gu39yC77UNFj0wZfw6UdfHyfJ+QpFQoHHD8UCZBHbXG5obG79jsD4ResUFjMQETBm8HOkG+DB5eQgJlaAPTvdUFIEcM3saWgN9Oy5tIMsJw2KIMnS4W9qa0P9EvqIXkvboiNH9qGwPtvc7ID/LfgGmvClMBcJhYG5SE1NRJfA1p2DSjbik2PhoV/ezeZQ/vjNxfDh6wvB4/aia9DjEObsgVLH+NGo1WwO6r2HCk/ufYermSWgBABt2w2QV2i3U3kF4HE5+OpzBwweORiGjx18UpdQRjh8tls27JQaGxs/DCwOoQ/ok6Tp01L3Wr3eQQ0Nzf1o3uPBgzJwqV8rthfjdSeLRNmiiCgr68lWmFcCG9dshyZ7C2QgMUwW4/mVWj1B2wuiAjW1DbBj/2Fwe30wfGAO6LUav+YmnYCKgdeq2CTsHJs1qGvQyHmVZfVQeWQbGxJm22YVPPD47RAdE3HSM1DhOfbvyIOFH3y1ckFh4dO46Dx6QBcm+kSEqqoqOddq3Yme7RUVlTWRNpsF0tPiWFaIQOUXLKXajYkH6UXbom2sQpUGz/p21RYoyCuGpOQ4FITI7nsWZwGUuSEi7Nl5EI4erYUIqwV2HDjE5pvrn5GKBsB/tTSfNI9Cy+m7RwQqOdm1eT/UV21DEvhg8vTpcMn08YFh9f1Q4bMsPlQC/3zxrbYjJeWPFrc50HkKoa/os++RZ7c35toiK/BlzSotPabKzkqCqEjrcQ2mUB0SvrxukQEtQ7g1DIaMHABetwe2b9wDO7fsY5WXqRlJoNGd2/QqaXgqH29Ga/X1p6vB3tgMl4weCkP6ZUJjUwts2L4PUhJjITbSxq6TR+FnJNAjGTodGNgPcncok7bqyxVw+GApmMIz4M6HbgJqxadj0XqVRgN5ew7Df//yDpSVVH74dVXlK7jr+aQjLlj0mQiEQ/aG/AERNt7hcE+pqKzlBuSmgtlk9AstEoIsAxGhe5ZBYSUY/jGFIuDQ/kLYsHoblBZXsAG3omMjz3qKlYSQ3BYRrQDNnbZsyRpISU6AyyaPBi2GWQLHw2Akg1arhoqqGkhPjkfSovCTS0QkoM9pgn+Kh2hOtg9eWwRtbQI88PM7GfmJHERA+mz7die8+ue3abuDnFZ1z+FGZGIIQUFQiEBISEzcoZek5KbG1iE1tY0wfGg2CySZukJCMDKgRmMz9p8GTJuisGfmpMHAof2Yv7x9427YtmEXNDU2QSSSwWI1M+E8kxaCMlcCWgBKWx7YfQjmv7cE6mrq4ZobpsHQYbmg+JDkiswsGc1JnZ2WDGlJ8ai5VaCiUfDQGvAGpAp+UxKhMxDRKNGw8L0vYN/uw7LBaFBuuWsmp0VXi9wlF97/558sg/+9uRitUGstxwv3f1pStCewewhBQNCIUFJT48s1GNahGzSmuqohlYaUHzggnVWXMmGVMMB0u7ttGQjkXlEL9MjxQyARtWzV0RrYvHYHbF63E5pRGWrRVbJGWEGNmjgYDgLJKtP+qJ2JZDSc/fYNu2H+u0vgwJ58GDt5BMy46Uq0VJEs9UsNa7Q9xQI0rASN5KdBAqgMOr9LZNAgEU5vDcjdop57C5FobrdnvuyTWsOt5qSI6AjYvW0fm5dh/YpNuM5bgZd41+LSopWBXUMIEjpXU73EDf37Z4HXt1AjqAZPv3w03DxnGgoWfzxmoOZSPjwcBcTALEV30O6aNNbZYePabbD6q2/JRwajEV0ojCdGjEc/fUQu6xPNRq4m1wmPTZr6O4uBVinwk47XDtL67SUhVCbubHNBVWU1km0HC9a96A5NvnwsTJg6Gqy2cD8BAgeiIjvWaNaeJqXlRCYiBVoFsgTsdxega3G2OeG5J14hN3CzRsVdhYf6SXh42NOkBGgsKDcNucnDepXE/fKT0sKtgV1DCCKCTgTC3KysoSj3/1NxXPZ110yEWTOmsP4LjAwkLCh4vMUCvMkU2KN7YP2lUSJaMFiloWFIWKloz4MBOQlpzsBMNhhXQlIchEdYWNqRrAbT2uRnEwHw9FSwRlWwNEdcY70dP01QW10HRwrKYe/Og2w6qISUOGYBqP9EmMXMrv04mU8EHkM+TgT8my6RyEXB8QmE6wxkfWj+td8+9Bw43Z5nVE7NC60Wr08vKb/DeGmSSuDq8Gl9aW5uXPxWQ0P36ldC6DHOCBEIN2VlTRIl5V2ME9KuvnIszJk1lfn9JwoTbzQy69CuwbsLOg7znVF7Fx0qgXzU3FTJWll6DANNF3pnApjCTBCFRDDjN83aQ8Fr+/l9Xh9rsPO4PdCAVoasAAktlYePROuSPSAD0jKTkUQaVsrQng7uFPQUu3/5x0E8EXgVrF+zET5e/AE0Fvp8kgd2giA9v6i4+PMrMzO15mHDxAULFnyXPw3hjOCMEYEwJ6PfOFS97wsCl3HF5WNg9qwpoEcNTZqYAYWfqlWJDCxu6AEZCO0uE7kqHpcHA+lmKD9yFP35w8y/tzc0MWLQpIgk0LQ9WSY1nosGJiZXyhplZe5VXGIMS92qKe+Px6ZszZkMxAkqlRot2w5YWfohhI9xQUs+B0c+k8FeJLoVXvopkuH1wKYhnGGcUSIQbkjPnsCD8gYKYb+JEwbDbT+6EswYUJ7YSESZJN5qpUECekyGdnzn/vj7AJC/7/H4tT5ZACIf08DoitB8De1WgtwYGqWbjWKN5z7Twt8OIsG+HQfhy4PvQvjEFlBpBfL6wFmjwKHXRWg4JJeJKvmqzwoLv5uWJ4QzhqBljTrDIXtDxaCIyFidQTf5cH4ZVFbWQmZGAoSjNj7uJgUyShRIdzej1BGYIJMvT4KNv6kDkA4tkNFkYBbAaDKyeQ1oDNN2N4ltGyDB2QKRYC+S4Ku9H0DYxCYkIwbVeHqackJr4UAdxkHDLggHH+zIszeE0qRnAf50yRmGqMiJEy4ZBeMmD4ftO/LglX8ugENICjWVX5Capg/54nY7yNSfgYSSlvURJOAk7JTpOfFDy86m4LeDbonSyXu27Ycvd7+HJGgAn6SD5iYVrvRvI4sAhlgOqH4Pr/D0hVohBAVnhQhejy+KGox+9ocfw1WzLoOSsir42yufwLJVlAn0z77JpASFU25qAgkJ0Z0y7gsJRHieE2D96k2wZA+6Q5egJVBroeqYFslBJRQBYuKjcNcp6M5JTlGWDvsXhnCmccZdoylT0P1tDL8jOiYyffIV42HwsP5gDjNSCypah0PgcLggOTEazOi6HNfSVKzn9bDYoS+u0vkCf3mGBMuWrIaNNYshcqobBHTPjlXq0ULxEBnpIa+QgRJoFctkaDwsLXOp4aWixsZQxugs4IwToawM5H4W6y3RMRFZNHSLTq9jQ8RTerKi9Chs3rwf8g6Xgc1qhpgYGytVYHSgrA31dENQaQaTkAsM/iyVChpqmuB/n8yHQ6pVEDdZAbVGgLoaLdjtGrxnF5hM5KrhLSLnmw4rULjYW+5rhPu/rCw6GjhUCGcYZ5wIhH6W8CsxUB1MLcAUtFJqMiE5DoaMHIgugBetQz5s33kImprbIJFZB+qz65+tkqpXqaMPR4E0CtWF4i6xOiV0hQ7syodPPv0AWrP3Q+xoFbpHPDQ3q6CmRg9WqxciIvxDmOKmIGJ4dOg9X11jnnz/5/WF37IVIZwVnCUi2LJ5gZs2YvwQiAx0MqEPzcE8fMxgSEyJZfn/rRhE7t3vL6+Pi40AAyu7xtCBeryRdaA/yF1q9yPOQzArgO5cc2MLfPXpSli+bz6EXVoHtiwNcDLN5s9DXZ0WLBYvWgOaNCVAgjaAw+/6oHaHVKLSw7dZYebq/NDIFGcNZ4cIYeEtPkm6a8yEYaq4lHjWuEWgrA4JDk3STQMEqzUqOHygGAmRB4VFlWyCkZhoG2vhJX+J5mNgaVYiBAobqxE6TyxEOwEknwR7th6ET+Z/DJXmrZB4pQJ6iwpjBA7a2lTgcgkQHu7Dj78HH49GTnSgO/SBBEc3i69wglKObuCfVLxqWq4tvDLPbg91vDkLOCtEyG9pqkvT6Ppn9UsfRPVAZA1OhN86mGHoqAFsXFSawnX/vgLYggJVVOJ3k222MNYDjKN9MZAGN2pTXE5kYBbiHBGCCNDet7oASbzw48/g24IvwTKtAWKGqcAnYoxQr4H6eqp5UvA+fKDV4j3g5VJM0FquQN7bPsexrdIaXsUNQGr/V5KVJQLPzeY44cFcq8051964bR0+JnaSEM4IzgoRCOlqc5XCwfXjp44yHi/NDoCEibUKo0BFxUcz6xCfGAPHKmrgUN4R2LmrEPIOlYG9yYG+two1qwecrU7wUJsDxhCCIoNKowaBjsv4cIZJgddLE40LaoH1Vag8cgz+99bn8PWqL0EeXgLJ03nQ2agnmwZqqnXoDgmMADabl7UPsDYCFOvqrTIUoSWwF8ttisjfArysxufwIq5eKijSCxLHDRJ4/r5am7U6r7FxR+DsIZwBBEViRoMtLCxCk+1ta1M3uT0NInjdalCbeeA9u8FDMz+yUa5mpqQ9ceePb37u+puuxL8wEMZ/qYWXRmg4VlkDZRgnVJZWQSm6RTVVtehn20EUPRAZrQa9wcdmm/TPasmB26kCizkaNGot2KxWiE+IglgMtDNzM0BPqVhGCgy46cQnkK5XCFgbnghLH5Ti5no75B86ApvW75D27jr0bf0xuydlqv6KwY8E3Dj0/sgNUpCZOp3E2groaVM80FapQOlXSKANknfGTH1tXZ2SuH+vZ/0DD+rvffGFtj8IAncLgHSDg+OWG4F/BU95Aw/K5fMLC/eyCwkh6Og1EXIhyhRjg/ER1vAJyRnxruGjh5pTMxKyo+NiBBq60d7YJLQ0Owp3btm7d+/mfa0r9u5dX4kycMfgwe9dM/vyG6dddwmNoQrbN+2BfTvyoaK0ApwOOxhMEmTlaCAjUwPRMSowmgSIiFDh8u88A59PAQcaA7VggtYWEc/FQWO9DmqPqcCDFIyLS4DBw3IgLjGKkUJWqRkpmEC3fwjt3+04hTCUsEVDRb4bSBibOFvaWF+FXTsPwb69Ba7S0mMb6xta3oR66QtLkuW+qMGqlwb/HwXzuA/Jfftp2IHQo8Nrrt4kQeUqCVqPyqKkKE1/eNaySKsVHnjxj81ww8363QOHaiv+8semabW1UoNGzU3/uKAgf3Z65tNIwDRbeNidr+3c2YOh80LoLk6RhNPjSXiS35bwxhVmo+nhEeOGWmb96GpfYnLcAAxsw3n0F1AH02CfJFQK+rqK6PO5HC2OvLUrtuQt++ybz/ftOViSmBD3UUxsdK7T7UVr0ArJqTzkDtLAkOE6iI9XgV7vLzEg7UugMuhTlTo7Bf7n19JUN0STawjQYtdBcYEK8g5Q2tUKA3IzYdDAdNa1kw6hUIBNmacTA+3AN/1LH2rVFjEGofLs6up6qKtphCOlx2DfgWK5qrphv7PNub6pqfXD1tbGXTsD1m5OZs48rZb7YNgTarBkcMwisMPix92gQMN+GY6ulaGlmA3ZuBOf0muiF3429TJdzYOPhY1+7vfNepos8KkXwmHVCmfhW6+2ZeGVLFpYXDCXLml2evY/OF5ev7CoaAGdL4Tgwi8BPcCMxOR7ImOinrv74Vt8Yy4ZqRfUKhsJjl9YT5ZW5kbgGXgUPFEUvUWHjhz971/ebULtnxkdqzaPHKOF4SO1kJymAnMYuRO4PapgOgx9SMjbwY6MC9vJQeei37SdKPrP6y9T8JdseD062L+3DdaucoLsjYXUlGSIj7NBmNnAJu1Tq6jaE8mAB5BEmQXojjYn1NU1Q0NjM7RgDNJgb5Gq6+yO1hZnqcvpWomq/lvRK29fXl9ezU50AmZnZAzgZdVSWy6flHwNxghWdN8aARoPoBtViBYMg2Lc16vR8BqfIt3v9HgWCorum1FjNYN/9QeLvHSJW/Xemw549s/hkJCs+vbRBxrMzU3yEBXA5f8rKVg9N6PfCIWTH9cZdPd9sG9fW+C0IQQJPSLCJGt8UkZazM6f/PLuqOETh8uKz8cf71twGrDONOjflxdWwML334crrqyBnAE6WgOyqEchMUKbA9eXN2Mw7EVh1eC3mwmoG10oqir1+WSw2gQ8FgcxcQJUHxMhKlqA/gM0zCLQpx0cj4TA7dweGQ7t98Cq5R44uM+HForjBBUn4Z0zjuKWCh5bRFe+BclslyW5FjX2UbyvatEnbUV+b/UYhMp1ZWWnzenPycj6CfpgL6rVvM5vWvCa0I0TZbmBE7gvFJAreY7/FdrK6zmt9huvQ1w7aJBm3OO/C4OKMglefLoZrpmhh5tvMzStXu5yvf2qM87jlT5YWFJ4W+D4H6Lxo0G93qG/QwgeekSEy6wxN107+7KPH/v9g1xvO65QR/XSogrYuvZtGDo0nPn19bUotFwYaNUm9Fo0YDToWX/k2rom8CAR8gvKoay8Bongg9Y2B1oAH5hNHAajPJjMAOMn8TD9aiObo1hE7a4oKN8BkLSTw+ZyyXBgn9ez6OM2KD3iQ43K/Q2Fag+aHQl9OJesghbcq8Xn9TaORDY+hTIcOERPwM3JzJwGkjALrdMQfLpHkGbf+hRu16dHCrbjunk8CL/kPXCVVJFf40vNWpmWqpn689+Eset87skmjI3UQH+XFHvX//7/mpK9XqDeFNM+Ly6umJOe+Sg+qCsdijJzWVGRJ3DOEIKAHhFhkjHi0nl3z1j+wK/vVYmu3jd6Uqpzw6qtsGPNVrh86ihWZ2TAABs1NWiQKHz7NFTUaIbbsjF30fIQEWqqG9ES1LG/kxIiwe30wOaNe6GkcDNcNysahowwoMWws445sj+XykBeEKX77Y2S9MWnLn71MleJwyE/++WxorcDmwQVT+IpkUx+Xy2AGzOz/4zs8iwsKvgddcPUi9zSxETN1Md+ZYaEJAGe+T2NzMHBr5+0UGPjrhefbonatcOTgCSZvgjdoxsyMq5Q8cL7Xlma8Vlx8ebAYUMIAii/0W2U+1xVQ+Nirxg2LDfRGG5Cn743ShMlA/0NqjWqPloDmUmREBVlYW0AgtEAnNkMnNEIQKNcoHukoPT6c/bo1yNBbFFWSM5IgtTMJLBE2iA6MQaGjBqAYhcOXyw8Avt2o1ulS0DroAKdjmIXimUplsAAFi9Xb+D5gUM0XGSUylZRLl0bD9aUwZaInXktja3+qwsO1p0SQ8zLzAyTZe4OSRH/dshubxwWHm6SFeFOq1VIGjcJ7wtdvi0b3HilHEyYgp4Vx8U5HYrl4F6RsrVf5jU15A2IiNCia/ULJMb2vMZGjNNDCBZ6RASEaGpy7Xc4nONj46KjbNE2mafxGPGV+1sFug/WewwFf9fW/dBvcA4AjWpBJDhNpSm5Y6wXGn7oN31T0JyZm8Y63y/9bAus+qoIDh3UgMWWCYnJNlzfgjtSWYc/uCY3JA1dkKxsNX+sQh5W1yBdMiAyatche8Mx/1mCjyyb7UGFUzyLi4tZ1ifHHGOTFeWuxERV7KRLdch7DongATXe/viJ1GUVg5ZWqWnrJq/OKyubDtsbtuQaDBKn1vwf3kFJXmPDcnbgEIKCnhIBCttajyplNXkFh0ribLbwT4wm/TEUaiPPcdbAJt0DSqTZbGI91czREWCLiWRC3VuQdYpNiIasfqng8bgx7miBrRuOQV2tFSJjc8Bo8qGn5UISEHn8gXVUjAA5/VVQW6PEHTvqm55jtR7Ob7IXBw4ZNMzJyLieA/4xEKRnDjU0sbkMBths6WgY78vMVoVNnsosAGzd7IXYWAz+B6m9GOvUeX3KgbUrPamyIn97yN747fDUVN7nE3+JOqcqz96wkB08hKCgx0SYlZZ2uVqjfqGluW1CbXV9dkSU1RCfFGvEF2kJbNJtqHUacDqcUFlWBelZKUzD9w4UC5DrI7OxUWkGnmnXTobI6HA4sLsYvllWBIfzeKir8YAJCWG1qdheVPtnCedh8DA11Ncp4ceOytflWG0Fh+2Nweowz8/JyHqY5/l/oYZ/f2FR8SeB5ZBjs03Qqvh7p1ymRTL6B/rdjkQYOkIDMXF8LQ/c+/W1csG3az1T0aX6HAV/W5pOZ1QLql/gU6oaYG/4KI8McQhBQY+IMDs9/RZ8t2+kpidmzrt/Lj/3tuvM2QMzY/GlWXorxHqDls2hlj0gnZVP9Bzk7rShSKB/zZFA4dUgLyhdm5aVDKMmDoJ+A3PA7VJgzYpK2L3dgULvgZR0Dej0PEgi4DcHuYM1YK+XdRWl0uX9LJaiw832PpFhTlrOoNyIyBdUAvcEiuu3iiI+lme3H8/05Noif6rVciNvutVYGR4uhDkcCuze4YHxk3VgNApmtBbDREnOXrvCE+51S28eam48NMBqjcF46TG82SJobPw4RITgodtEmJmaOUXguHemXTMl8v6f3w4Dh+eyESKo6Ky3JKD9TGFG2L/jINgirWCNCO/FsWg4lhJQfKUYO9jxoNTRxYfLqkD0HABe3gEx8WkwcFg/mHjZJHSf0lHzNsPenceg3wAa4SJABh0HGERDY72sr6iQLu8fFr4DyXDEf47uYcqUKaqROt3Y/lbbrwSBe1kt8GNERfoCD33fx8XFdYHN4Nb09GhJ4f8RGy9smjlHzwsqPvZIsQ9qq2UYNVbr77bJSa8XHBY3bdvkGSlK8PqhpsayXJstC2OyB3Dt5gWNDYvZwUIICjqPSk8GzyvyI5deOTHizodvRpcjAkTKbgf6FfQJ6KtTFohGq+vdvGky8Kps4DW5oIjHwNf2IYiuVeBzrwbRvQrJsA9czZ+Au+V/YNRugrGXJsEjv74F3N50+OtzdiSEB1QClT2QdeLgtntMMGaM3iaD8OqMtLRBgZN0iikY99+QlZU+Nz3zwajKY8tVkrJcywsPI6HdHp/0B6/Xe/t7hYUndbl0q1S3It09gwep3sZ7xvBGFgsLRDavMhHSJ4ILYwrTzh1uJ15XgSjxrE+CwqkjWEmJooQ69QcZ3ZI8G4ApISXuyhm3XA06A3U4DwIBAiC/njrmUCNbX8DxNuDVVJ7jAtm3H0lRik4Tja2KrpNcjxaiCDxta2HlgpfhnX+9Cc32Vig4JMK7b7iguiYMtFq0DHhbYRYe7nzACIOH6LI4WfWfWai9/WfoGFHZ2Um8xP0aBP5GClXwEF94RelRkMXRi0oKnv68rKwpsCnDTTk5qSAq94g+6Y+3P2Aar1bxwxwtoCo47INsDNypwpbnlN06E3y9fYNII8/vX1KRz7JZPC9baTYedJtCRAgyukWERvQ1kAhVUTE25gp1BfLNqb9Bd0GuEI1q4WhtY4Ez1Rr1DmgZ1NmgMswFQTMSjxMJgm4aLuvP1lLs8Ol8J7zzWhWUlxyF5FQOrpqZBiq1Df79sgM2baBYgyyDwlqo591tgORk9QSfV/h/c/GQ7CAdgCsoKAev81FrWOu1DlCuXlhUMG9RSeHfF5SUlAc2OY656IpKPvl3Pp/y1cdLrcu9Xm4qFRdu+tYNWg1AEloEp1P24oX4III73NIqx6ElPmFWfT4Xr7ECmY7hQQjBRHd9EVSz8GpdbaMiaFDIO5DVdgKQQOftKwCXk4LX7gk11RWFhVFJddtJhXY9Bzo0miEgaCciIW5Alyker8GCQbgMhfk+OLjfCz9+zATPvTwEfvrEHLjvITM8/PMoCAs3wcfvOqGsLBrUGp4G0IC0DBXcepcJbOH8fd5tWazWpyMsQCOwsLLS9drOKmeg7KHDIGdKSopOych6UuGg9fOKol8pPn64VsMPKDvigxVLXTB2gg6vk5rT5Pc0GunXt49vqFSrIAHf0JeBQ+DtSQMUWdm9sLQ0P7AkhCCh2075ptVb1y/+6KuG6nIMQr2inwsU2KJrQz3E2uzN8PGbi+A/f34bWppaWD/j7ga+VC2qM2hZ/wSW8ukT8NqEKCRBKsoNKk8Jg2guBS0EwI3zjDB6nB7Ph66Sbw2StRavvwJS0nTQ0iLBqy9Xw7pvqLRbASqJHjxcDdfdYKRxg5+8JjkrPXCCHuPq3NzYKJXmJXTudfXF3icUZS4vK6ofU5C+4GMnhJkphasBj0deyXHKWvVg2+42lzRG4fjShUVFx4NsVBLUte9/gT9DCCK6RQQy6Wqj7lffrvg28uU//hsaCktAaWwAqbYWlPp6aCw6Av96/k1Yv3orTJ8xleXxexL4MpcE1XB3LcjpQQ1zCl70YFCb7gUZiUDFbLkDjUzAeXBA4aEy+M/LzfD071ug6FA+WopkGD91CHz8Thvs22NGl4lnPL/8Kh2MGWtIRW78Fg/aowucm5ISOzcr56cGr2+FIss1nEbzu3VQ5m7bfWwgxgJDln/thO1b3HDFtVRkSNkvZb9h5JYPOW6Zlxe4GXgBawOHglmZmYlIjBJOr1kSWBRCENEtaVXSM28XeG6ORquDq6eNg+hwFKg29OcxXnCiK/TWO19AZXUDPPbbB2DYmMH+YLp7xoCBRsZubmpFq6DrthU5PfA4nBrJZQQBrYOgTkQ6x1P6CzZ/64G//qkV3SUv/OgOAzz2y3AYPcYOQ4b7cDsdfLVEgc8XqaCyXGSZpFk36SE2mr/xupj0qYGDdwXumsSshDkZWU+AWrse7+f/8cC9uuhI8f9bkJfnbdkxIlKvlW5eu8L11YKP29ASaGHUWB1aJ2mb5BVZa/HsjIwpaD3iW9p069kREQaAFgyT/4LHcAQWhRBEnJYIczIyMtH//w2pwqumj4Px4wb6J5KnNB4GtktXbIFDhZXw8C/vhJxBmSyt2hOQFaDJAkUklSXczAryggc6FloaIQl4zTBQaZJg+7YoePM/LZCOMcAT/y8cpl9toP7/8J9XmuAvf9wIBn0zHNhTBmtWtmKsEM7mTE5OFeC6WSaTxiD8Ag/YWeDM3ZjebyAS4DmjDnaoBP45BZRa9Byvm19U8O/ANmAyaqeUlyuPLvnUdSP1q5h9kwGtp+L0icqHlonbN8+NyjXxwFMj3PqVNd91wPmwqKhl4Slp2BCCh9MSAT3mR2RZzhyQmw5XXzkOQwJ/TzR6ifX1zbDym+1ww7yrof+Q/j0mAYGCbJo6Ni4xlk3SETyL0A4FCWsGtW48NDUPw6C4FsZMMKArFAbJKQI01kvw1qsOoPTlvDtN8IvfhsFt92ZCXU0bzP8QCYpkoGOMn6KFnFzNZdMi0i/xH9ePWwcPNt6UljXpxsycT2ReXsUB/zMZ+HLRJ93q83mvXVxSsDGwKZJ8dNjRo9Ljn7zr1FdXyearZ+hcSMhv3W75ujCj5i22TZjvAXy6Q1Q+/kO2UwhnBV0SYQ41KClwl8VihpvmTENtpmd5fwJp8rJj9WCLjmBzjSm9bFugqtWDew6zaWRpwo4zAxQtAa3XZxuhP1qtux+5FaxREzBAFtAFckB8Ig+/eyYcJk3VQ7hNAJ+nAcIsRigqcMLKrw3Q1EQj03Fw1TUGdXi46p7AQeGmzMwMr9P9kizAH/E+KGf8Hw7E8TaLaeLCI0UfntqG0LgJHlj0oWvclg1euPwKHVx5jf6gqEjvhpdvXscNXOeYnZI5jOf4P2Kw/v4ngbaDEM4OuiQCx/EP4gZhV1w+GtLT4pgvz0BaW6UGU0wUG7bRaDQygSYQQejjn62y69iS0jE01KPb5YHs3IzjJAs2yOrQ/MzUU+2We2aB0TYeWtpGwwfv6CA6YTjcfHsM0FRusqTAV5874YtPG+D2e60w5fIUtCB5sHi+A+x2GQYNU0N2f/X4yaYs1jiBT6NF4ZR/u3hu7oKiW+YuLCp4an5x8a6ORppo3jZu/IKP3b/buN4DGdm8a+Ilmsd1euUlb4NvIXcjSHfn5Jg5Ff8ChuOtkiKFumKeZXTaUDQ7LW0wysUzOdkp5nk3Twead+xEt4UPCwNbQizkHyhiPcdS0xMZAeg3jSrR1NCEn2ZWS9QR/IQB+HL+cshCEmT1T2el1GcEeB6aYy0jJw0io22o8b3w6l8/gpZmAe56aDZeh4Cb2OFIUSu885oD4wEjxg4KVJQCHClRoKzEB40Nbhg/SQeSlwvfs8ezo7C1cU9eY6MTP9UFDQ1OgHVd+nT1e0yPl+TLUyRFLr75R4Z/jLsv/SVV7Io9L7xfxQrxMq3Wh9WC8BCS8ZmFJUWfsp1COGvo1CJwvOpynUYbf+X0MegWnDDNE5KBo66UBgMbq3TObddBS5MDPv3oa1j66Wr4csFK+O/f3oXXXnofNb0btXDHXKM5A7Zt2A1Op4elW4kERI4zAQrAwzAQD7eFEQPhm2UbYOeWPXDN7Cmg0UdiID0a7zcRVi13wqXT9XDtTCNUlMnoFh2BGXNTkKQJuD4G1AYrxgkCZGWrxgUO3S3ckJn5aGszPAqcXJOSwT90+eO7n+G4Bf5hsBGz0tMH4oX9VpSV9R41dzywDuHsoUMizM3N1fhE+eaBA9Nh5PB+37lEBHQzyBrQNwlvZIwNrpp1KUy/7hK49OpJEBMfxSYET0pLgEzU8h3VJVGf5cP7C2HL+p0w85arWODtdLrYtkQQcplYO0QQedEe4DfUNTLC9huQCYOH92f1RSqtDfYfSAGzORpm3xSO1g/jlv0+aLJzMG5cFeh11bBvlxNjDC+rRUrPVFExXrdmMJmbkfGwhhNelBW5QKWBG/6y7PCKwCqGOYmJehWvegGVgIREeXRJfn5Qu4yG0D10SASXwzFQr9MMunTKcNCc6BKRNdDrj89+SS3C7elOPQbSVJZddPgIGEx6uPzaKd/z+UnjU9/kg7sOwYola+GaOZdDNBKHyjJWfrEW3njlA3jj5Q9g3crNUF/TiNvz7BzBAo2tWlJQBtWVtYy0Gj0NJ6NAi70Z1q8ugPHTZoDWPBy8Pj2UHfFCZJTARt6bdWMsRMfp4PV/lsLCT5wQGckbTBB32o5Ic7Kybld44RVJUXbjk5r5zp78TYFV30FnuAsv4TJekR9eUFgYmjjwHKFDKVMkuGFAv1TtwAGo0WnItnZQR3qzmf2kQJgG6aUpXKnGiIScRpawY1yQjZYgMsp2nCR+AtCAuRISYA2sQdeELEFmvzSWcqWZ7WlutevmXgGx8dGw8Ztt8OyvX4JP3lyMfryD7RsUIHkrSo9BVGwEDB87mI25Sq7b0sWrwe1swxhiKCjCGLzgKDbgtsWK50UuJyXZ4ee/GQfz7rsZ8g5KNOJE4S/m2P6VCymxgSN/D3Mysm7nFeGfvMx9LMri9f/rYJrYm7Ky+nMKPIGK5vefFBWFul6eQ3yPCLMSEhL1Ou2MCeMGAo1henzWeXItjEZ/53oEZWJoFAoqrdi1bT/L/KhUPAoyChEKt4gEonnCaBwjCqDz9ubDu6/OZ5OCz7tvDiSj6ySiILaDyJSQEg/X3Xwl/OwPD8JdD98ChWhd/v7c61BXVd9prNETkIVqbW6FydPHsWlmyf2qqaqjgXzZbPs0UgbHxYI+7BpIyZrEhopBG8gqbsPCGmHGzZeB2ZICm791jZ0523jjpZP0bw+C5O/11Z6bkX0jsukPMic9XSO67/u0pKQ2sOo4qAhPIhLwytsDkuJfCiwO4Rzhe9KVHRExMyEu+oFbbrz8JOFjk4JbLMy9YEB+RMdFwZGiCnj/vwtg784DUF5cyUa1zj9YBK0YQNvr7SwW2LR2OxytqIZxk0fAlCvGgw4JduIIeWy4FtT6fheMA7VWDbGJMRhED2MddnZvPwCjJgxhrlJfQQOAZeWms1n2acjHHRv3wNrlG2He/bPBSuOjKjISIhK31LKAesJkHmMGtGaSHb/DoLUlDJYv2RM25TIjpKdrMosLxHiDVru8yuFgKdM5GRlXcsDNVUD+zaKiov+VNTd3WLc+NDx6IM8pysDior8+VVb2/UAqhLOKk4hAg1JVGS1PXXHZqJzhQ3NYeQEDflOWiCzCiSCrMAC3i0Oh3bfjEJQVV7B6IdL41kgral8HK5sYNCIXJk0bw9weCrCPxxwIOsbR8mPw2cdLYd3yTbB76z7weUWIS4hm5dnUxXLHpj0sfZuUmtDntgayWKyUAy9BQau1/LPVUF/bCHNvv/64C6agb0hdR1uanRBmKmdjJFEXAVCcEJN0GZK/CjatOwqXTjeA6IHBNUXQVuiwb6B9cyMiNHqXc+En5eUF7GCdYEpmWoNBr9v9t6qqEAnOA5xEBGtUUrrJanzxhhmXaGiGy+NCh8IqhId/Zw1OAAmPLcICanSDHvrFXTBl+nhISU+ElLRE1kiWnJGI66lMwT/KxIkgi0NZnJeffR2+Xb0FKtF/p2B217YDLH6g+Q5o5DuyPLuQIIOH555Eot6gPUXbHtOs+mo9xODxJ142+vg6Av3OyMlAqxEOOl0jksaBJEZiWAfB0NETYdf2cijIq4LZN5u5Qwd848K9YVtK2uxH8hob6/a1tvqnA+0CO6uqZPoE/gzhHOMkX8PLc1cnJ8YYExOivnNdyBpQu0EgNjgVNEvkgT35qK3jQavD7fCI5PtTER2lQylApvRrRwLMIYnIipQUlIJWq2HxBBHK5XTBjs172HraNxFjByrBoOK8E4U1GBB9EsQnxbCU7YnXSL/pfqISxuFNxtMS/HjB684DW2w0zLxpGhShzjeaOLjiGqPBbBCeujYum3yqEC5AnEQElVa4LAODWPKVT9TelDJFCQz8dTIoq3SksAyD30Qm+ExeegDy2U9tTKNsE7lVeFL2N6VQh47G4D2oZdp+ra/RaZhrx6auPQUUL+D/oNJdhgRPxAU0YkcLRt0KWKwW0KOrSB16aGyi7GzNRJVKuS+wawgXGI4T4dr09GSdVpOVkU5++HfCxma/78QakGtTe6yeaU6aAbPHQLJRKpPiiRMb3qjhi6wAk8IAglueTUJO7SA0qlwmCnUYLQisORVIUj4aeM1A5DgRHa+J9lXxeJ0CWikZjGYeLrtSj0E+9+jMpKSMwI4hXEA4TgRBhCy1SsjKyU7+zhqQcNCI1PjpSFA41NTlpZWsIU2n67m2JreJ0qiUTZLRMpBLRd01c4fkwPTrL2F5/jMLBaZeMQHSs1NZirQr8CqMFzgT7uLEbV0Qg4G/LRJjl+0u9miGjqCxVDUxkqR5OLBLCBcQjke//S2WaQlxkTOvnD72u7Qpug6s7YBakjsAdbTftWUfWG0WSMlKQRen5wkQOhcF1dFxkeBxe2AAkuDOh2+BiChr0K3AqSAB1uqRxPjp+lwYJyEJ2ABi4EHrMJRlx3weH6xedhCy+wmQmKzG+EGBfXt9MTnhYcsONzU1+PcN4ULAcYugKNyotLR4DFiJBAGhQEGnQLkjkH/tcXuhtrqeVXSSm9MbkPUxmAxw5cyp8ORffwGP/Pre42nWswEiwOkJh+s5NQjaMfgbHxnGCjSxOKWEgbNBQZ4XXTuAEWO0EBOtTgdFM8O/XwgXChgRqHO+rCjxVosZBN7faZ2BiEBBZCcuD2V0mhpbWJ1RZ9t0BzTMO2VvyLUiYnRUqHfuIQMvROAzIRfQn72izJjT0QZ46YwrYRaOuUiSKN9IE4H49wvhQgAjgpKYqMH3mBsRGf6dW4RCyWIDfOEdgRZTOpNSnRRsnhhgX5zA+0MS8Kp0/EljcAHo9ToYNjoXVn7dBkcrRFBrOBg0XA1GAzdY5+aGBHYM4QJAu2ukVwl8tMWC8cCJgk/WoFMi+Eua9QY9mMPQf+6DRbhwIACNmcT6piGoVil3SBb4RBNUV4lo2QCSU1SQkKTW4F9XsY1CuCDAiOCTZaNKreKpFfdEMLeoCyI021tYQxQVq/0wiID3zYfjPxhck8XkORbcW21hGHD7h4ukWT7T09X0YEcHdgnhAgAjAicYNBoU6FNbVzsqqTgOJEJbmyuYfWeCDiIrNcb1fjzVU0FtClSsR10RMGbAeIrcQ0dLK7pJ/tiKPhnZAmi1XPqMlJxU/34hnO9otwi8QlJzivY/nY6nmelxP5S4wILzCHQ7NKjwsYpq1kpNbkxw+jXQI2OPjUm93mhgyQKmQPA5SBgrpWdS+TkfzUlylyNph3D+gL1RnuOU9jTiiTJNwtQpcJ3X7WEZn/ORCXTpLpebFfC99rf34a2/fwRHCstZv4dggeqxYuMjIS4xEfbv8bIJzilOiIzm0V3ibYoAodqjCwSMCGqV5BNFSWF9k7sS/lNAmSKWLTrBnTpfQNdFpdRXzbwU7n30R2C2GOGff3oDdm7ey4r7ggGyAtTds9/ATHxu9Cj9z0Gl5iAxkdKoXARbEMJ5D0YEp0rlFEVR8XiPD6zQLZB2vRCC5HCbBW68cybrI/3B6wuhtIgsQzDcJD/I/dJovmsAxNABrFaMGUSlxxMshnBuwIggtbY6UYO2NDa2sAat4+hKyHGd3qgDn9fHaoK6dKPOIugyqCCOtD596DezXOjGXHbNZMjOTYcvFqxg99nXS6Z7Fj1elkamukRyLOmRkfcVGy+ArMgdVyuGcN6BEcHbrx8NMpXX0NjM/N5uAV+4yWyE1hYHNDe1BDEz03v4BZuDggPF8PY/P2ZxQUFeCauJandbpl8/lfWBqK1uwO3Z7fcJfsFXwYk1e1Q9a7HwIHbzUYZw7sEkYd26dSL+OFpX18SI0K7duxrPlIZ4DLOYoK21zZ+VCYJQ9RXUKr4bg+M//fYfsGT+cvhi4XJ4/jd/hy0bdrJ+0VTtmp6dwkq8qV81pT/7AnIL1XoNa1n30RwnAbIRBApDOM7t/yuE8x3HJYEXuP2lpdXg9X03bCdGz36V1wEowxQRZQNnmxscrU48wLm1CEReGlpmyfxl0NLciq6KmvV5puFgPn7zU3Cwjj7+7foPzoajZVXBuWZ8PDQuk9+lPPF4SAufEhqs6wLBcSKgYOe1OJxQV9vETDsDTS/TGRFwuTUCY0HctObY90YrOSeg/gwVR46yRrR20O86dIOOFJeztgQS2IycVDZfG7IisFUfEDjGqYfyeGVwe1nddggXAL6zCGq+1Ov1VRQUVvhdBnyzCnWM6YQIBApGE5Pj2NSwMqVezzHUaAH6Dcr8XvUqxS86GtUOb4UsGc0THRkbQTnWwBZ9A5HNQFM/BR4VHbalWWyWZT7UJ+ECwXEitHFckc8nFhWXVAbMPALfLHOPOtCczD9Wq9nAWAf2HALcFzcLgobtJfzXo4If3Tsb0rJSwOv2spiABhsbOCQHUtOT2H3RdgaDDiZPG8vW9xWkLBRFhJR0FR6fOvBQzzuA6mq5hZOgJbBZCOc5jhOBpkZFOdlZXlkD9Q00lwCuIiK4O4/3OBXP3AxyPWqr6s555ogsQRIGwo/+9j6YcOkoiE2Ihkuvmgj3PHors15EAgK5SFRy3v53b0HEd7s9KPgeCA//ziJQ67LdLlfZfR4MREK4EHCcCAS1iv+6vLJWLK+o/Y4I1MjWicAoogzJ6Ylgi7LC1g27gQ9i+UJvQa3jNBDYY79/EJ7712/h4V/ezbqBHrdyAbAW8T6CiO9ocUKYxcNm7mfLUBe4nDKUFosVeVDZyBaGcN7jJCJ4vc6t6EqU7t5TgK6Ov9yCiKBQJqkDt4c0cExsFBvMa9+Og+CmcYfOsVUgtLs8RpOBaf0z1e2TYil7QwuYTE7QaPwt1ZRoOHJEBEcb7GULQrggcBIRvqyqcgo8N3/vviJobnH4s0cUeNK0k52ABH88uiFHisqh8FAJ0LDv5wv66vqcFkiExoZmMOodGKj7XSOqXD+43yM21nmPTyIYwvmPk4jgh7y8rrHJsWt3PqgC/RFkp7PTDAtp34HD+rNhH9et3OLPHp17o3BWQJMf2utrISqa+jNzxAtobpKhqFCs29bQsDuwWQgXAL5HBMFg2CJ6xS3btueheXcx88/cI7IKHbhHpHWp1OLy6y6Bjd9sgZLCsuMEupjBGvDcIrQ0lUFsvArdLxowjIPSEpHmXFvbjJQIbBrCBYDvEYFmh1drhAYONeQAAC6aSURBVPfy8sth/0FydVCoyc9ua2PfHYFy82Mmj2CD9X7+yVIWsJ7LVOrZgqvNDa32UoiNUzODSV01d2zxQG2VtAxXn2G/LIRgogPXCEBnNC52ezwH1qzdheEBzZKJQbPb7U+ldhI0R8VGwtU3TIPtG/ewSQKpH/PFDErBVpRVQFy8E1QYH9BjqauRYcc2TxEI8P0pokI4r9EhET7Yt69NxfOvHjpcCvsOFPl7daHKkx2OTq0ClWJPvnwc5AzMhE/e+hTqa4Izy835CqpcLcw7ALkDOXSL8EHik1y3yg01tdL6FXXFRYHNQrhA0CERCDKnLGhzunctX7EVHE6MFVADKi4XKOQidWAVKFag0arn3TublWV/+PoiNmVUXys8z0fQPTXWNQOnlII1ggYI4KCiXIKNG1w+rwtCk4VfgOhUZR+229sGRto89Q2tM6MiLJCZkehvlBJFNhZqRyNc0PrImAg28NUX85ezXmC5Q7IDa88tghmzUIr4wJ6DoOE3Q2q6hhnJzxe5YNd273JjdeGLeaH44IJDl77LpPT0vLY25/iamsb04UOzwWTSgxzogcJ3MjAwiUBGv1RotreyPgHUTTKrX1pnHtVZAWlwl5PiG/xNLeZ9ABHK55Fgz9avYOCgBrBYVJC33wcfvtPmEUXf44ub7V1OGRXC+YkuiUBTG+VG2MqbW5wzUNvrhwzKZIJA6dSu5k2gTjpU819X04CWYQWYwkyQmZPGBPFs60oqFSktLoc1SzfAwKH9+2wZKO4pO1IJXy5cBfYGJ2h1HCz+nwvKj3iXxESHvxiaDurCxGmj2UN2e2l/q81WXdUwIT4+EpKTYtAFotZmJANNKdVBSzLFC1qtms15VlVZA1/8b7m/UjU33V/8FoQ6n+7AL/McfPDaQtDgtQ4bN6TP5eJEpK3rd8KEqZPgwD43LPigGGqqJbsgyPe/f/BgZWCzEC4wdMtPULTqFzFg3rbo07VQW2dnWpG6ccpNTf4SjA60LHX5pIGvHvj5HXD5dVPgf+98Bm/98+PAMJFnJ7VKmR3qU02jTOh01Lu+bwSkmKcovxTMYUYYNLI/3PfYjyCrf3/wuH151vDwfYHNzhpQ4fTNvIVwHN0iwmeHDzfwCverI2XVjfMXfgNer+jPInk8INntfjJ0ACp2M2JccfdPfgQ33jkD1i3fCM//9u9wYPchtAwCc1vOFIibdI3Mp/f5oLTkaN+IgMejrqA08WG/QVmsvCIswgJX33ApkWxI+dGjNHXoWcXla+tHTF9jnxn4M4Q+oNuSuKiseC0K1vObtxyApcs3MwEjaaOUqkSWgYSsE8tAhXkzb7ka/u+Pj4Abg9YXfv9P+PC1RVBX28hcpWCnWMni0PVRt83N63aANSIcffgKqD5aw7R6b0BlI4f3FUJklA2iYiLYfSnoZtFAALEJ0fyx6upzoJ35YQqvvD5tde3VgQUh9BI9ksBBJYV/9YriB59/sQG27TgEGpo/AUFtC8xN6qQwj8UESJThYwbD7/78OFx29ST4atFKeOrnf2YTjdsbmpAQaibALKvTQ5EiopG71k6AovwSWPTRV4wEpL0fePwOtnzN0o3kTgT26j6ozKSmqo7FO4OG90cS+C0gh//R8XiO34t+UTNbeDbBKVGCRh/JqzSvX/JNzYTA0pPx5JP4QEMu1OnQ4wd0c1pajFvm5sfFREx+4L6ZMDA3jXXTJEHnTCY2MXlHlqEdNKwKEaMwrwi+Xrwa9u7MY+7T6AnDWL1SXHw0hNnC2HbMyuCHOtHQfwQSPhJqZpGoTByXO1udbPZ8mqychmmhPP+o8UMgZ0AmmyONQOtWfrEW5tx2HVipd1o3A3Y6jSTKsG7lZug/OAsSkmL9Vg5XUBnJFx8vld74x4e3Lqks+ySwy1nD9G8aX+d1unvxZkD2eg4piniflzOVgc+VqFFDP9QQY0CSj61c/49n4amnQtmsLtBjIhBmZ2QMUHzKguSU2P4PPzgb0lLjjpOBD0MhtnQ90iETItSyNIBw/oEi2LhmO+zetp+NGBeXGAv9UYvT3Mc0l1o4koImIqEJ/+hyyU9vc7RBk72VCX9tVS1UlB5jI1gkJMfB2MkjWfdRjYb6EKOABASezuf1+FCoRdBouz8AHblSW9bvZIQaNnoQOw+LbfAetuB1//fl9z/euHfvXUU0y+BZxvQ1jV8LOv1VkscFvEqNMZlUo0iSj1cJsZxKoyIVIovum1ZOjlwY2CWETtArIhCQDOMlSfkgJyM57d67r4PUlDg2pxiBQzII+OkO2CQjKLCN9U3o01fCvp2H4PD+QjZWELkd7e4SxRH0oXHESJvT3M5U0pHZLxUy+6dDSnoSG16Gw23YVLEdKHxmRRDddY/o3Hu374OW5jYYf+lodl5y4VqbW2EpunZfLV6dV1FRe/WapuqywC5nDZeuqh4sCOpPBLWmv0zD7iDo3omglNHj1RqQfZ5vGky2K3eO5L4brCqEDtFrIhCQDJdIovJhdkZi/P33zkQyxPotA4KsAm82s9+nAwko9YZjQzDiFbUTg2IHt8vLhnenqWtp0C4iAFmHyNhIMJsNAeHmaJxRZgGC1WBHAl906AAs/mAp3PXo3RAVHwUyWpSDe/Lhi/8tg22b9xyTfOJNX1ZVbAjsclZw9VZHrK/NdbvC8z/meVUqq/g7FfgcqYMqJ3E3rbjUuiiwNIQu0CciEGanp18midwbGenxqXfcehXk9k/9jgzkJnXTMpwKv/aniAAR0OQMqM1JoZPQ9ybw7Q5U6GYcLcuH5Z++BxvXNcJtD85jwzquXbYR9u88CPam1oMCp71nUemhrYFdzjiuXN8SJYq+21HG70c3KBMlnVdo3JgOwKu1IHk8K8HnmbXyiri2wOIQukCfiUAgN0kWlbdjom3Zt8+7EkaPzMUYTWL+OVkFRgYy22dIcIMJFVqdiuLD8PEb70JxQS00NCpepCRyTtGKklSPt/GOXuBf+bCo6Ky2Il/+TcMEfHr/VBuMQ1ljptj56CK8Rguix/3mqqkR9wYWhXAaBIUIhNlpaYNlhf9nuNk46bprJ8L0aaPY2KPkr3MGAwhWKxXqnMdk4JAEAhzcvQve/88nUFrcAKLMHQBOfhxX1nEihMkyVzGovLD0KTRI/n3OLsYua7KZDfLNqGUe5AT1IOYHkjt4CjiBEgVSpVeWr1o3NeJAYHEIXSBoRCDMSk+P5mT4m6ASbpk4bjA/e9YlEBcTwVwlBX1uIgObyf88IwPrQISSvmXNRnj3P4ugttYh84LwOsc7n15YWHk0sNl5g8tWNkfwvO8h4OFxXlBZ/NN3Eeh1+p8tr9GB5Hb+ZeWlkb9gC0LoEkElAuGOlBRdK696CIX9iZTkuMhZM6fAyKE5GHwKIOE7omwSZzSeN64StWy3NDXBVwu+gKWfbgRHm2e3oFL9qa4o/9N1AB074ecBRiw5aogIMyxFN2iy7PV3oaUU6vF4Cr8lj7tRlHyj11wWU+xfGEJnCDoR2jErJXMsxgnPa9SqKePHDYJrrxoPcbE2oEk7BL2eNbxRnwaZyHAOCEHtChSK5+3Ng4Xvfwa7t+cfxYjmDYNW+OfHBQX1gc3Oa1z+Td18ld40V/Z5yQ54FJ/nbVQw5Qpwmficc/DZDsLvN1dcYvt5YJcQOsEZIcKcxERbq0e8JDo2+u6IaOtVYRYzn5aeCImJ0RR2gkmvgXh0mQzWMLDE4jJ0mxgVzgIhWHuEwENdVT0s+2w1rPpqfVlDQ8snJkH9+v8qikpwk7PPyl7isjWNL6g12l8qog98ku9PzWFlT+4cOdI3d74i2NPtJsXujQC12mibYstbwHF9qz+/yBF0IszIyEhSKfDW6HHDpl16zSTIHpjFZtahStT2dKcoSVB7rBYc9U2geNysRdgUZQPlRNMeRFKwdgqqREUStDY2w8Y122DFF+u25u0vXOT1yfPPRYNYMDB9TdNPeK3676LL9d8Jl0Y89BSHEVoIvULQiTAzKe2FYaMH/vLnT/4YTFYzSF4aNv37Qk1lCpRebahthLK8Ioi3mSA6PgoUnR54CqgpgKU4gtBLUrBSDowBJFFS6qvrue2b94hIgh2HDhT/e39p8RJU/2e/UC6IuHxt/SxQuJl6tfzIkolRodl5+oCgEuH+ESPU1bUN666ZNW3cfY/fznqDna7RizQ11QDt27IXjLIPMtLiQaXV+LuBossEKhU59GgtTujM0241AmB/4T8Uf7AmOFogy6zke/+efNi/N9+9b8eBlQWHShaWVB/9NB/gohCaKWuOhOv1KfKysXxoHoY+4mSJ6iPmosjKqRmfJqXGX/fLZ38KcUmxIHpPX+ZCLchkHZYtXgnb0G3pl5MC2ZlJEGELA4NRD2azETQ6LfAU4NIsfWQpmLHwXz65XW6vl1WhtqHwV6L/f+hgiaOksLzs6NGab8orKhYUNjXtrAJwsh1CCOEUBJUIhNmZmXejp/omVZDeeMcMyMEYQaXxa/MT44RTQUEsTbrx/G9fad2xed9+vUGXHWY2RtgsZi4uNgIsYQZWBKfXa0GrUTPy0Gw4JPhenwj2ljaltq6puqGpZRe6W3t8beKW8qbWzYehNTR9UwinRdCJMCUlRRcpaN6RJXF0clqieM2c6ZlxiTEczVBDhXJqFGJymViB3Cmg8oZt3+5U/v7c6/fXVFd/bTQaUxUJEjC4TlQULgl9/nBBELSCmi6b96Dv3+R2uyvcPqkcFKkCvEqVz22v3wJA0/z0LrAI4QeJoBLhpqys/j5JmaHIyrWi6Nv251ef2hwRGfbw00+8PMHR0qaiUS1yB2dD7tAciI6JZFr9RJBV8Ljc8PKzr236zUeLL8FFofLhEM4KeteB9xTMy8wMywm3/cHnk19W8fzMMIspOdwaNqKutuFSs8UU72pz6zGQ5WiQLRrriOZcU6O7RH2JWXlDAOQ2aU16qDxyNLb5YOnaEqfjgkxrhnDhoc8WgUoqWkD4O/rz9w0ZNQCyMCZITk0AJAKY0K+n6Zto2ldKZbYne1jXSxT6juIFigN2b9kLLz75z799kp9PBW8hhHDG0WeLkGYKvzwqOuLPD//mXv7audOhP7o9MfFREBZuBh1lenjhuNATAdpJ0BVoxIjVSze4nbW1nzQCUIsoNyUmJTXVYI4cnZroyKurC7WShhBUBFqseg+PV4waO3mkMHzsYKbNRY8PRK9IjVjdEvpTQdszEhn0yZlRSYnXx2bmzkhJ//uogbZvhuZGrvW0ut+8IiltUmDzEEIICvpsETL0ptSE5NibR08azoLdngr+qSAXijJK61dt5pqbWi1Wm/bpK6YnTouJ1lvvvSczTKMSBh+tcM1ON4RrBpkN2/JaWs7bCtEQLhz0mQhZek1VQ0NrtixKuTTZNzWAUcMX63B/0sd/KjZTJ/gtBQn9qaBlNFzK2mWb9E5H28g77sgMu+LKeNi/3w7JKSYYPyEabFaNtqigZWqbByLym+1fB3YNIYReo89EKHK5PAk+76r8/IrGPdv3hx8+WMQdK69W1dc2qGuP1UN1ZQ2NPSq2NDvKZFmSNnyzzVCSX8a0Po064SfGd/ATQYJln6+D4UP1MOuGZDaHsdstQXFxK2RmmiE1zQSxsQbIL2gdmaIxew43289qB/oQLj70OWt0IuIADFkaU4ouzJgh8EIimgGDwCmXSZIyEoV+6wP/d2c2xg45mf3SIC4hOrDXySAi0NhFP7n1tzBzRgRceWUiEkOBpiYvLFhQCrfckg5GI41qx8PmzXXw2n8L6psaPdd8VXNkW+AQIYTQY/Q5WD4RVMuz3us4tKK+5kuDWf+tVq3ODY8IH3Xp1ZMifvOnx64bMWZQztSrJkJiMlKmExAR2lrboM3hAiXQ+ExulNmkAmebBK2tXraNKMowdmwkzL4hJVJnUD3o3zKEEHqHoBIhAG52RtZ9siivzRmQfs9Pnrgv6rHf3S8MGNaPDchFRXjtY4d2BGptPlZRw/o5q9T+y2PkcCIJHN81NFNMTlUaUy+LhYGDw2einejYxIQQQjcQdCLMTc+6AyT5n5OmjYv8vz8+DJRNYhocBZvSqSeCllPLMn23g+ZmKzp8hI1+YTTSoL7UyMbBgQN2cDhEsFhozjL/ceh4Jtxm4oRoy/DMuMlsYQgh9AJBJQIV3MmK8nh6VormzkduYRMLkgVQ8D8SdsoeUWd56shPQbLb5YG8vfnQWG9nf9M2HqcL9u8+DGFhKgyI9SwWKCtzwKJF5TBpUjSEh2uQPBwjB30TJQYOtPK2cH2M/ypCCKHnCCoRolGFy4qcHGYNQ22ux6Oj4Gv8w7273W6oq66HQ/sK4KuFq+DPf/g3/OX//RsaG5rAbDExV4c61BceOgJHCstAVjiornbBwYNN8OqrhRgTKBAfr4dDh5uhsLAVjhxxQGWlE2pqXBhcSyCE+uRe1HhyzRQVfQJ/Bh1BzRqNGDFCnd7Uukqn00weNm4wJCTFMTeGgt/ktERZkmX57X99rHJiIDwGXaab7prBJhmkdgMCWYR/vfAWfLN0A5JIcFvC1Go0FEJbm8hSqHSxErpDFEdQswR199RqBTBhIF1W6vgWXaVlAi/vlLXa7Qvz8hrZQUO4KPDR9jGXY2QY+aNR2z4OLAoqgkoEwg1ZWZN5BV5TfHIOtTT7JNFlNBs/+Ns7f9ytiMotf/7DvybRDP00rxrNx9w+gja5TJvWbId/PP8G3q8s3nhVzLrIMM0QvUEVGW5Dd0jDg8jx4EUj5vLI0NzsRWvgZlahusYlt7b4uEa7R5ElRUTDUoebrQdJWKwC77efHDlSw04SwgWLhbsnPCLK8nMoLtfeOmbz+sDioCHoRCBcl5GRqQV+Bh6dJljuh27N17mDs6dMmjbmuoFDc7jElATWoEYfFjCj+1SwvxBefuY1qCyvgcvGRcK9NyUBb1AD6NTAY0wBGCu0gwJo/7e/otXplCR0kTylpY62PXsa6/bsaRJcLl+mmqr3QD6IlmK+xMNbn57l8UpDCB4+3D7uJZNZ/ZjT4SvxiPKNd47dujOw6jjmK3OFG7kFvXKRzwgR2nFjWs51ICgfoetjohlsbnvwRohPjmMZJAJZDJr1Zv/OPHj95fehsqwaUpPN8NMHMiE+1QwyrmOXGMgSdQZGJhR5DLhln092tbT6KnftbNj82afllto6z2i9VpUgKXIFulV/57SutxbmVYbcpgsI8+fPFcS0is/UGuFa+lv0SQcESboNpcincEIcvv8hqBInyry8et6ILf9kO/UQZ4wIc6NyTYpF/ALdpEsy+qXBL/74MFijrGwSCzahBShgb2iG5Z99A8uWrMXfLWCz6eDhh3JgyFAb+ESMG7qW/w5B2ScBPxhrS/i1efPmupX/+NdhnehV7tZrVDHoqq1DC/XrT8uKtgR2CeE8xytfZ2qjoiK3qlTCEKoy4AUO0AWuUWgkLDUfIaC3IIpyq9flm3Hr2G1rArv1CL2uNbo1PT16WFiYem9zM/UP/h5yEsL7Y3j7qKLI5hvmXQMDh/UDt8sN9sZmNtvl8s/XwAevL4Qt3+4Cl9MDSUkmuPvuTBg2HEng6wUDAvA3tCk0lCQv8HxyfIJ+3JxZybUeUfrTgf1NXrVauB6D7Bv6h1vr5g4edGBdWdn3O0+HcN7gSeVJPrm1cqgiCz/leE5HypHeMZLBhIrOQG2zlDyRfPIn80ZvfTmwW4/Ra4swMy0tm+fVY3hJam4OM65euW/fSRNSzMnMzOU5YSmeIDkhJR4SaGopdIlqjvlnp3Q6XdS6AFqNCkaMiIDZs5MhOdnI0qTBBBkfDUbPoiwVeT3K72760Tq1Qad+UcXzUT5Zem5RceGTgU1DOM/w7tZR2Spe/TDK0Dx0fSOokuBUUIyIis+j+JTJ88Zv6XW9WZ9co7m5uSbO4xmlKNwYCeR9gq51/YK8OkdgNczJzv6HhhMeoXIJt9cfF9D0UNSwZjWrIDXdDJdeFgeDB1tZGrQ9jXomoEbziVbCqdEIz91/35bV9mbPPzUCP8Iri8/UJyQ8tW7dOv8FhnDO8eGuMVmcyD2IwvIjtVaIRTeIXKHA2pOhUnPgc8vv/WjM5jsCi3qFXrtGhLy6Ou9Bu700OcK2Twv8cJD1MwZao5oO2uuraNQ7l8fT3+OV1xt0vCsr1ZQVH63nslKMMHF4OFx9RSxcMysVUlJNTGuTO3MmQcfnOU6N31NnzEjw7dpW95vaRu8QjUo1T9/U3Jhnbzxr00CF0DWuvythJLq1P9HqhDTm6nZCAoKg5ime/HTx65XrAot6hT5ZhFMxJyMjEzl6OyjyUeAVryiB79OSeZ/UvLf7VRXH3UONYRTI6sM0oIoysc7Ip0kIBR1kSjVoHRQe3nrm6f1/PXCg6W00UEPRGM1cVFKwNLBZCOcYX+6baG32iDfiz0cwSO6vyIrQkaxQcgQ9iUotqEbPHvVtVWBxjxFUIhBo2EclPesJhYN59S3eW1a/MWpSm1N8GU/EMx8PhVAVbQSORr87yyRoB5GBXCXg5FfvuHPDf71uWIIBl0sShemLSw+FhpA5j/DexnHRglq5g+O4Z1Ho1e1koHfY/pvqznw++fc/GrX5Gf+SnoPymEHFAgAJSaDy+pRns5OMv96yp+lFAQMDcv9xOQhW/TklAYEeoA+DckXmH3z//ckzFUV4CJdlqATx94FNQjhPcPuEzbXeKO0/8GcpZYcIRAL6qDQ8qPFD7hEvcHe8t2kseiS9Q9CJMDs9m3qkqZd8PuHLX92bGlNU5tJt2N2ELhGSwKQB3qDpEQnohqmmiKpQ6XewQDVQNFuP16v8csHicQaX2/cnDCLuuSEra1pgkxDOE6SWgojvq4LeP7UhoPy0yaL8S9ErPebxyP9yO32r0T2KQRG5IbBLjxFUIkyZMgWNlDzL5fV96Slz3J4Urb/kqkkRUNvggQ17W4A36743zOPpQEFuRYUDCotawOeVWWAdLLDGGY7T+zz8X37+WP+VaMV28Qo8QYOWBTYJ4TzA1KnrRA64I+QCoRl3i5L8f7eM3vLnW0ZufmXeqE2PCDFwndchZbs94sdPPtk7me5QKlFhczfm5qqVlhZB5/PxHjmCbdfEq5R+ZqdoKyrydTTF6syMjHGcxD/0jz8N/41J8W5EmU8izSuiwC3f3gyRiUaYPCmGCTe5J6eDGk1eXl4T/P3vhwGZD+PHRcK8W9NBg+awO/t3FzqtgHesfHz3nRu+anPBG4oszV10pOjLwOoQzgN8snPsL3V69QttDt8vfzRqy1/QOgRRAjohws05OfGiR5wm85wVgxQjyrwGZF7PCxi5A+9GH6UZJdHBKVKDwPNlIIqlVOE5JyPrbw6nuPOz/4xMkjzSn7xUJoHgya2JMsHy1dUQGaGFsWOjupUuJYHfsKEW/va3PNbOQML/wAPZaHliqEk9sFXf4S/eQ1Xj9t1/151b5mg1gtyvKP+6czWfcgjfx4dbx85Db2DcLaO2PBJYFFT0yE+hjJCvX3y4VjSEY4CZrPBcFidLESguYRIHGtTzl14yKvqn982NfQVFa5jLI5EzDrxFB+oII4g+Gb78shKysswweLDttMJMPdBqa93wj38choKCVpYqu+OOdLj66gTKEgS2Cg4oi4RE3/uLX+78V3mZ888ySBM/LSkJTdZ9nuDdraMi6PuOMdvPyHwXPSJCR3gSFX5xTIzebQp/UFbk+7OS9aXjh1kvz80wcTERauQIBwJaA16vZgEz9TteuvQojBsXBYmJBuandwUSfiLDt9/WsIB52rQ4MBj81iHYIB/0WFnzn3/+q30TeRW3dlFRwW8Cq0K4yNGnlmXCOtT5+9rafANsthtVan7H049n806HPGxvfitUVLshKlYP5lj0rhDUjqDTCRAZqWVjElFtUbvL0xloncmkhkGDrNCvn4WR4UyQgMC1esEii/qdB5oPNraIAweaDPNDQ0r+MBCUHMyVmZladPknxEVqjph1wqUjBprh6imRkBCtgxUbG2DnLrs/Q4Panb7j4gyQnR0GW7d2z8pRPEGuELlS7SNYBBV4SNHuAld9G7pvyvDZV0R70JTFKxrjgMAWIVzkCAoRwgUhQlaUiCnjI9MkUYn0otBq1BwMzDHDddckQEuLD92hSrDbPaDG5STQAwdamYAXFbUyl+ScAQNlyYFy3+xif1IZSE6aYYxWx2OEI4eI8ANBUIjg80gDJRmakmO1KajxDaRhSXFT2tRk1cKll8Yy12bFiiooQJeJLAOBskeHDjUxorQvO/vAEN/lDfz2E0GtEnIGpBsb0CoMCSwO4SJHn2MEwoCIqKvR/8+ZcUWcOVwvpBEBCBxlYsJ0gLIF0dF6FHgvFBW3gtcrszGL9HqB/T52zImBs/GM+f5dghLSPgkUN/Xw8C9SCRznckvSjgMt+gnpsXX9LeFDIlQGoaytxY6rQynVixBBIUJ/a8T1eoOq3zWTIwSdikskrUpWgcdAmDdqgRM4RoKKijaYODEGCgpa0E3yMjJQ4HzoUDNY0XIQMc4FeI3KT4ZAOlfgOd7pkc0lxzyJj//fgFvGj4+emxBluiNJHXZrpGSKGmKxVea12EP9ni8iBMU1khQ5TK/lTQIohpO0OtVDoJal9oCjlU6oq/Ow1OfUqbHQ3OSFXbsaWKNZbm44G9KRtjsR9De1LlMMQXUmZwzolgkRBpbiJVCBYEyEVhNpVesjInTafv3C1TffnGr++c9y+106JfZJWc0vuy4pYwbbOISLAkEhAjoLGgyCw0QJzOhxBxYiAsJL7n9Tsw9aMRYggaZ4YPKUWGht9UFeXjNrT6C0aHW1+zgZaJujR52wcWMt5Oe3MLfpTJKBUwlIBiNwSDwFLZoJCUv9FmrrXCzTRQmAuHgD3Ht/JtwwKzlDrxU+nJWacXtg9xAucASFCLKiUB+bMBSWsJMsQkBwSYAp/enx0mb+dCgJOrocaCnaoKrKCclJRqjGb9qfLACNd/rKK4fhb387BC++eBAWLixj9UbdDarpnH5r0s2qVTwxuXBUIk7XQPVHaOXA3ugnL4GyXTTiHvWvvv76JKMgCC9cl5A22L82hAsZQSECutQOn6gY2lySv+WsHQFS0BcJd329h2lXEixqDyBBHTWaMkfNEGZRQatDBJdLYtusXFnFyEBxA82W8/nnFfDJJ0dwHQ0K5j9uZ6D1dJx9++wsHiHidY8M+D/GCgSq6dKqOUbeE/dlNVL498xZyTDt0rhYnud/EVgVwgWM4BABOLvbLXNIBM1JAhcwDzThh9msRs3vZkEyFbkRSKjMZhVrXDt8uAUiIrRIFjcuBzacI2lzAlkBcplWraqGdetqjy/vDLT9hg018Nxz++FPf9oPa9fWHj9nV1DQt1OohimwKZ3Tb6F49psOQWEPDUxGLeQ0rVV8gnHctMj0LP8eIVyoCA4R1FyF0yUpTc3iydJGaVT8n7JICQkGsFjUsH59zfE4gEDan1KnJFgE0v7U6JaUdHIdUrsgf/11JYsdOmuEo82IYJWV6NujTLvRnVq8uBza2r5zcToErpTd4nHytoM8sX37muD990vgrbeK0CqVsXs4cKAJmjHmiY3RajnJqw1sHsIFiqAQgfPJB1HgvWXHXKwRzb8QBZKlI/1DcZC2p2Fb1q6tYWlUcovaQRYgKyuMzZOWkoIBKwolNbZZrRq/KxIAEegYnmPr1vpT5fU4aDn1aBsyxAoGJBdVvLpRwP0uWVdMwDD/JCJw4PbKsHJVFbz0Uh4SSYTMzDBITjawWKGwsBk+XVyGhGje7bVXHg7sFMIFiqAk7rPCzW5eEB5EgTaMGxp+gsbHoNiowSDUL/QkRFRsd/BgMwwaFM6K6doFndKo5NLQyGVkHaiNgYSPtqXlJ8owNcJRoH2iZTkRFH/Q/jYkn9erwJQp0aykozPyMOB1UKkFoJBTLzqyJKs3N0JJuRPuuzcTZmFMkJFhRqKaILufBbcHWP1NdVt1jfOR1Y6mI4GjhHCBIihEGNzc7ONsERNdbjl7eK4ZLBgPtAsdr1UBF6gwNRjUzEUiX5/aDeh3RISO+eCkralRzWBQocZVmOtBQ77HxxugvLyNWQ1/xohm3ZTgiiviuowViDjp6WaYODEa+vULZ+ToFLitgueUHV5GCBpyprHZC1v2tcCMmclw6aX+eR7oGul7145G5iaVljpe+LrqyDuBo4RwASMoRMhDOcq1RiSCwl1uCVNDbrqR+eck/WQNWId9BGn/mBgd06w7dzbC8uXHmJtEaVEKosn337vXDkuWVMBXXx2FceOjYM6cFHSjBJZipb4MdIyhQ62sP4OfGJ2DtiX575IEBDoMXnA7ESj+KCpzQUW9Dy67LJ6tpyxUJV7rF18chfkLyhQM5l+KUIlP7W1uDpVpXwToWpJ6gNlpWZMkRVk6MMts/Mm8JNChq0NanKyBOtqMlPvuVCRoDQ0edJPqYdu2etT8bczvJoFPTzdhoGyEkpJWeOSRfhAZqWPaHbUvfsgyyMytopGzT4wf+gQ8vuKVQKx1sDILFV7rl2vrYdMe+1KVXiXrtMJlyBNdTZVTaWoSD3GC/LJ61PC3Fizo3Vj8IZx/CBoRbh082Ohqc39t0AiTH7wlEYbkmNjYQQQVEoFN+nGCZiZtTqlI0rRkEYgI5OpQmvXzz8uhvs4DDz6UA20OH9uNyEDb2mxajA0oTiBtHyQiEPBYvhoHgIfGaZXh4y9rICFW/cCN/9rw2mBNfHacWdNPp1HbFW/jniUNDa2BvUK4SBCUrBHhg3372lC2v3a6Jdi6rxnEdl2Jsiq7MAilHyeAtDnFAhQkh6E7RQJO30SO4mIHc6GoUYuyPdTgRpmioqIWtCB1sHFjHevbQMcg60Ik6TPwxBTPUHxQUuECp9snTR5jZUHwPu+xguUNpUs+ryr8NkSCixNBIwKhzed5F3ilatfBFig96vJndfB/uQ21eqDF9lSQUieBbndzqP6IskUmtAztGaQBAywsrdraKuLfKvab+jFs2ljLWo6pDqizDFK3gRcihGlBwuNs3dsMg3LMpTHJptLA2hAucgSVCF+XlVWjfv7AjW7Lqs0NTLiZtkatLrWiVeiG6qbMDMUWTU3UWce/jNocKG05YUIUc6GoFZrmVBg2PIK1Paz5pooRgg5/ugC6K6iRZIerRZqTDUYOMOVxl3xcGFgVwkWOoBKBIIvwFv5buvdQK1AH/u+sghcU9L+7ikqIOFRyQdPFHjnS6m8Ew+XtVoMIMWyYDTIyTKxhjiwHNbxRmwLNyUz1SXV135VmdHWuU0EkcjpFWLWuFsZOioLIOOPKwKoQfgAIOhEWlxUcFoB/w4VW4at19eBA7cq0NMYDUov71FDheyCLQK5QcXEryxSpTmiBJkIQOSirRATYs6cB8vP9nXpo0C+qWdq8uRb27m0EDgNqxYnnPc352kEkW7OmGtQYc4wcH92oSgj7NLAqhB8AgtKOcCqSIqx7tRxMszdLCSSIuZkmpp0pRcmpBZZS7Qwk7NStk+p5qCPPsGER33N3aBu9XsUa26g9gtylqCgdC7ipbikPydF8RALr4SgQUnx4zsCOnYBIQO4WZavuviuLzv8eP/yNjwKrQ/gB4IwQoaix0dM/PLIS5ff6ihqPNjZCDclxOhb8yhg0s9bmLlqFjUaBtTDTqHhkAfr1C2P9AE5Ml9IvrV6AhEQD7NjZABokWHi4BtTIwNQYM3hWmkFbrwN1jg8EMw0D49/vVJDrRo15//1vAUxAF2v06Igmj0f55bNv7Q7NyfwDwhkhAuGQvaEoN8KqlkRuamGZEzJTDBBp0yARFFbqTO0KnY2MTUJLmSESfuqHUFHhZOlUi0XL0q0cccjHg1THg0YQIDZeB99uqYGIKA0YVVpwrTCAvs4IIkbdhc56sKbzNDLF98hAJKA4g0hgsWjg9tsyaBqi9w0T3/5PYJMQfiA4Y0QgRJnNW42CkIsatn9xhQuyUw1gtahB8spoGhTgdeizUJTaCXJyLKx4jtoQ1qypwQDawdylRtTg9TVe8K43gpCPn2odaOxacFRisF0RBr4CDSi8AiqBh0qxCfLtDZCRZj7pVEQCKt57/fVCZhEefjgHtBrhmFf0PfD82/vOyPiaIZy/OKNEKGtuFnMjbBtRx49udcjJzDIkGcBGZHBLrG8wj74+K/rvAH7LYILx4yNZSTZ11qEyiyNH2qD0aAtrgIuut4HUIIDFawBziwnkerylgNelSBwk5+qgXNUA1ZVuSE01sWO2W4I33yxkBX2PPNwPYuMMotvt+5Vlyvsr/HuH8ENC5+o4iJiTmpMDKmUBp3CD4qLRBbk+Dvql++dU5kxaUFn1KJ14KZ348e3lGJRRcrlEtp9WyyOLeWiZbwT5KFqWjiiNhkcIRzdsbBt8sa8Iho+2wYD+VqivczNLQNWtP3usP+T0DwdHq+ctk0H7IDfyNV9g7xB+QDijFqEdeU0NDUPCLatkThjiaJNS9h5uZaNEJMbqgMfgWaZskg4DaCJDByAtTo1s1JZA2pyK88jNUVRoUZADvuLAdFSn7k7buDngynRg9ZmguLwFvFofvPpaPjQ3+eAnP8mBfrlWaHV4Voge7b2GSa85A3uG8APDWSEC4YDd3jgswrpK4rhUn0/pv7+wDewtPkiJ14NRHegmiQEtpVe7DQWF3KSAVKkCpeU7l+gkEBmQRCZJC/EeG1Tuc4Odd8JdP06HnH7h4HT4vvF45DsjLn+rLrBHCD9AnDUiEPY3NrbkGvRfcILKLSvcyCNH3dp9BdRoxkF0uAo0kj9uYGRor6/oCriZ0sKDb78WFA9K/KkWIQAqpJPQrJQ4GuEI3wCX3RIJ2Tlh1L/hc8XD32Wd9k6v5+cN4eLAWSUCgeYbOGhvXD/QFr4b/ZvsNpecsD/fAUgKmoIZIvQ8qFGF03RTCnXx7CKrRBbAu0sHYqG2yzspb22GlY1FIIxug8iBAgbdLm9aiuF5vU7zC+3EN0IZohDOTrDcGeZGRZmU8PAfg8w9iG5OuqDiIClWCxOGWTCYNkFcohH0EXpQ0ELILCjw9zhjwD/lFg7aPgkDpa19EC/6B7ehnwgVxyPxamGFdAiun5sAw4bYwNEmrvzjU3uatuxufHBLS2Vo/NIQGM4pEdoxJzs7DURuHvDKPZzCpZKwR1rVkBSnhcxUI2RnmSEx1QzaMC2bZJqyR1RL5N1gAPcmHci8DCJaEa8sgZoXQI0riQ54LGhNbwLNFIccG2Hc7vP5/mOcmL5gRur71/Mc5/qstPjzwCWE8APHeUGEdsxNT7covGoOSvD1KNMjOYWPp26TVAhH6dK4GC3E0hhIBgGMvAYiyyOgvtENtT4HHHW1QI2rDUZEx8HNSYNA8aFrxcmgHe36PHyG82WlsGYzf/Uy6iEEs9LTo9Wc+pH5xfl/YCcO4QeP84oI7Zg7d64g7tzZXwXCIJnnpuCiwRhED0Ylr0ZrocK/edTozCqgJaAePxKGC6V6Db8je2D47ptUwwxW0fh7NCy87Fauif/ipWV03HbQxOiRR4/ei2RZS9WygcUh/IBxXhLhVMzNzdUoXq9Fkfg4EPhkDpQo4GSNLMtOtSIcEwTlSEtYWPUXO3a6kB8sRDg69+e/wYDiD18fK7jhvk1ffc0OdAJmZGVdzUmS8llJydLAohBCuPigPPmkZtPVd/31wZyhPwosOgkz0tIGzUnNuD7wZwg/cJz19OnZwlPr1knNoqvKKYuZefaGnYHFxzE4Pr5JkZQhGbq0kgJHVais4geObrRaXbiQFU8LBszxgT9PwoK8PC+6V1U6oaY92xrCDxgXNRF8HOfGkCE88Of3sLC4eN1CGjY7hB88LmoimNRqmlZEDvz5PXDU+hZCCIiL2yKoVDLeYGhArhBOi4ubCG1tMshyc+DPEELoFBc1EQiKij8W+BlCCJ3ioiYCLwgaQZZDhXUhnAYA/x8ItRLXQyF1UwAAAABJRU5ErkJggg=="/>
          <p:cNvSpPr>
            <a:spLocks noChangeAspect="1" noChangeArrowheads="1"/>
          </p:cNvSpPr>
          <p:nvPr/>
        </p:nvSpPr>
        <p:spPr bwMode="auto">
          <a:xfrm>
            <a:off x="36512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6" name="5 Imagen"/>
          <p:cNvPicPr/>
          <p:nvPr/>
        </p:nvPicPr>
        <p:blipFill rotWithShape="1">
          <a:blip r:embed="rId2"/>
          <a:srcRect l="22928" t="32059" r="5095" b="15075"/>
          <a:stretch/>
        </p:blipFill>
        <p:spPr bwMode="auto">
          <a:xfrm>
            <a:off x="1475656" y="2243137"/>
            <a:ext cx="5114374" cy="23717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Prebásica</a:t>
            </a:r>
            <a:endParaRPr lang="es-CL" dirty="0"/>
          </a:p>
        </p:txBody>
      </p:sp>
      <p:pic>
        <p:nvPicPr>
          <p:cNvPr id="9" name="8 Marcador de contenido"/>
          <p:cNvPicPr>
            <a:picLocks noGrp="1"/>
          </p:cNvPicPr>
          <p:nvPr>
            <p:ph idx="1"/>
          </p:nvPr>
        </p:nvPicPr>
        <p:blipFill rotWithShape="1">
          <a:blip r:embed="rId2"/>
          <a:srcRect l="22928" t="32059" r="5095" b="15075"/>
          <a:stretch/>
        </p:blipFill>
        <p:spPr bwMode="auto">
          <a:xfrm>
            <a:off x="720691" y="1600200"/>
            <a:ext cx="7702617" cy="452596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90729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/>
          <a:lstStyle/>
          <a:p>
            <a:r>
              <a:rPr lang="es-CL" dirty="0" smtClean="0"/>
              <a:t>Resultados de Pruebas globales</a:t>
            </a:r>
            <a:endParaRPr lang="es-CL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522743"/>
              </p:ext>
            </p:extLst>
          </p:nvPr>
        </p:nvGraphicFramePr>
        <p:xfrm>
          <a:off x="251520" y="848270"/>
          <a:ext cx="8136904" cy="6123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71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7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7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71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41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71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71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es-CL" sz="1400" dirty="0" smtClean="0"/>
                        <a:t>Asignaturas</a:t>
                      </a:r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/>
                        <a:t>P.</a:t>
                      </a:r>
                      <a:r>
                        <a:rPr lang="es-CL" sz="1400" baseline="0" dirty="0" smtClean="0"/>
                        <a:t> Globales dadas</a:t>
                      </a:r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/>
                        <a:t>Sobre 4</a:t>
                      </a:r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/>
                        <a:t>Bajo 4</a:t>
                      </a:r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/>
                        <a:t>Sin P. G.</a:t>
                      </a:r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/>
                        <a:t>Subieron </a:t>
                      </a:r>
                      <a:r>
                        <a:rPr lang="es-CL" sz="1400" dirty="0" err="1" smtClean="0"/>
                        <a:t>prom</a:t>
                      </a:r>
                      <a:r>
                        <a:rPr lang="es-CL" sz="1400" dirty="0" smtClean="0"/>
                        <a:t>.</a:t>
                      </a:r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/>
                        <a:t>Bajaron </a:t>
                      </a:r>
                      <a:r>
                        <a:rPr lang="es-CL" sz="1400" dirty="0" err="1" smtClean="0"/>
                        <a:t>prom</a:t>
                      </a:r>
                      <a:r>
                        <a:rPr lang="es-CL" sz="1400" dirty="0" smtClean="0"/>
                        <a:t>.</a:t>
                      </a:r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/>
                        <a:t>Se mantuvieron</a:t>
                      </a:r>
                      <a:endParaRPr lang="es-C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145">
                <a:tc>
                  <a:txBody>
                    <a:bodyPr/>
                    <a:lstStyle/>
                    <a:p>
                      <a:r>
                        <a:rPr lang="es-CL" dirty="0" smtClean="0"/>
                        <a:t>EFI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58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35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23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1° a 3°A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3/5,1%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39/67%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6/10,3%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5841">
                <a:tc>
                  <a:txBody>
                    <a:bodyPr/>
                    <a:lstStyle/>
                    <a:p>
                      <a:r>
                        <a:rPr lang="es-CL" dirty="0" smtClean="0"/>
                        <a:t>Música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193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159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36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2°B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96/50%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78/40,4%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19/9,8%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145">
                <a:tc>
                  <a:txBody>
                    <a:bodyPr/>
                    <a:lstStyle/>
                    <a:p>
                      <a:r>
                        <a:rPr lang="es-CL" dirty="0" err="1" smtClean="0"/>
                        <a:t>Tecnol</a:t>
                      </a:r>
                      <a:r>
                        <a:rPr lang="es-CL" dirty="0" smtClean="0"/>
                        <a:t>.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72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70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3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1°A-2°B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60/83%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5/6,9%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7/9,7%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145">
                <a:tc>
                  <a:txBody>
                    <a:bodyPr/>
                    <a:lstStyle/>
                    <a:p>
                      <a:r>
                        <a:rPr lang="es-CL" dirty="0" smtClean="0"/>
                        <a:t>A. Vis.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55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45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8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2°A y B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26/48%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21/3,9%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6/11%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5841">
                <a:tc>
                  <a:txBody>
                    <a:bodyPr/>
                    <a:lstStyle/>
                    <a:p>
                      <a:r>
                        <a:rPr lang="es-CL" dirty="0" smtClean="0"/>
                        <a:t>C. </a:t>
                      </a:r>
                      <a:r>
                        <a:rPr lang="es-CL" dirty="0" err="1" smtClean="0"/>
                        <a:t>Nat</a:t>
                      </a:r>
                      <a:r>
                        <a:rPr lang="es-CL" dirty="0" smtClean="0"/>
                        <a:t>.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238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137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101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46/20%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155/66%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33/14%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779">
                <a:tc>
                  <a:txBody>
                    <a:bodyPr/>
                    <a:lstStyle/>
                    <a:p>
                      <a:r>
                        <a:rPr lang="es-CL" dirty="0" smtClean="0"/>
                        <a:t>H y G.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190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102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88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19/10%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148/78%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16/9%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0034">
                <a:tc>
                  <a:txBody>
                    <a:bodyPr/>
                    <a:lstStyle/>
                    <a:p>
                      <a:r>
                        <a:rPr lang="es-CL" dirty="0" smtClean="0"/>
                        <a:t>Lenguaje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190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126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67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33/17,4%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131/69%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26/13,6%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45">
                <a:tc>
                  <a:txBody>
                    <a:bodyPr/>
                    <a:lstStyle/>
                    <a:p>
                      <a:r>
                        <a:rPr lang="es-CL" dirty="0" smtClean="0"/>
                        <a:t>Inglés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165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128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24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80/49%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68/41%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17/11%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3145">
                <a:tc>
                  <a:txBody>
                    <a:bodyPr/>
                    <a:lstStyle/>
                    <a:p>
                      <a:r>
                        <a:rPr lang="es-CL" dirty="0" err="1" smtClean="0"/>
                        <a:t>Matem</a:t>
                      </a:r>
                      <a:r>
                        <a:rPr lang="es-CL" dirty="0" smtClean="0"/>
                        <a:t>.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213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137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76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25/12%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156/73%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22/15%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95841">
                <a:tc>
                  <a:txBody>
                    <a:bodyPr/>
                    <a:lstStyle/>
                    <a:p>
                      <a:r>
                        <a:rPr lang="es-CL" dirty="0" smtClean="0"/>
                        <a:t>T/%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1374/</a:t>
                      </a:r>
                    </a:p>
                    <a:p>
                      <a:r>
                        <a:rPr lang="es-CL" dirty="0" smtClean="0"/>
                        <a:t>100%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939/68%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435/32%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388/28%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801/58%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152/14%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209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smtClean="0"/>
              <a:t>Reprobados y aprobados por asignaturas de 1° a 6°</a:t>
            </a:r>
            <a:endParaRPr lang="es-CL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817444"/>
              </p:ext>
            </p:extLst>
          </p:nvPr>
        </p:nvGraphicFramePr>
        <p:xfrm>
          <a:off x="467547" y="1397000"/>
          <a:ext cx="8280917" cy="167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9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8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47982">
                <a:tc>
                  <a:txBody>
                    <a:bodyPr/>
                    <a:lstStyle/>
                    <a:p>
                      <a:r>
                        <a:rPr lang="es-CL" sz="1400" dirty="0" smtClean="0"/>
                        <a:t>T/%</a:t>
                      </a:r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/>
                        <a:t>A.V.</a:t>
                      </a:r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/>
                        <a:t>C.N.</a:t>
                      </a:r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/>
                        <a:t>EFI</a:t>
                      </a:r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/>
                        <a:t>H y G</a:t>
                      </a:r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/>
                        <a:t>Inglés</a:t>
                      </a:r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err="1" smtClean="0"/>
                        <a:t>Leng</a:t>
                      </a:r>
                      <a:r>
                        <a:rPr lang="es-CL" sz="1400" dirty="0" smtClean="0"/>
                        <a:t>.</a:t>
                      </a:r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smtClean="0"/>
                        <a:t>Música</a:t>
                      </a:r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err="1" smtClean="0"/>
                        <a:t>Tecn</a:t>
                      </a:r>
                      <a:r>
                        <a:rPr lang="es-CL" sz="1400" dirty="0" smtClean="0"/>
                        <a:t>.</a:t>
                      </a:r>
                      <a:endParaRPr lang="es-C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400" dirty="0" err="1" smtClean="0"/>
                        <a:t>Matem</a:t>
                      </a:r>
                      <a:r>
                        <a:rPr lang="es-CL" sz="1400" dirty="0" smtClean="0"/>
                        <a:t>.</a:t>
                      </a:r>
                      <a:endParaRPr lang="es-C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3978">
                <a:tc>
                  <a:txBody>
                    <a:bodyPr/>
                    <a:lstStyle/>
                    <a:p>
                      <a:r>
                        <a:rPr lang="es-CL" dirty="0" smtClean="0"/>
                        <a:t>383/</a:t>
                      </a:r>
                    </a:p>
                    <a:p>
                      <a:r>
                        <a:rPr lang="es-CL" dirty="0" smtClean="0"/>
                        <a:t>100%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0%/</a:t>
                      </a:r>
                    </a:p>
                    <a:p>
                      <a:r>
                        <a:rPr lang="es-CL" dirty="0" smtClean="0"/>
                        <a:t>100%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r>
                        <a:rPr lang="es-CL" dirty="0" smtClean="0"/>
                        <a:t>7,3%/</a:t>
                      </a:r>
                    </a:p>
                    <a:p>
                      <a:r>
                        <a:rPr lang="es-CL" dirty="0" smtClean="0"/>
                        <a:t>92,7%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0,26%/99,74%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1,3%/</a:t>
                      </a:r>
                    </a:p>
                    <a:p>
                      <a:r>
                        <a:rPr lang="es-CL" dirty="0" smtClean="0"/>
                        <a:t>98,7%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1,3%/</a:t>
                      </a:r>
                    </a:p>
                    <a:p>
                      <a:r>
                        <a:rPr lang="es-CL" dirty="0" smtClean="0"/>
                        <a:t>98,7%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2,3%/</a:t>
                      </a:r>
                    </a:p>
                    <a:p>
                      <a:r>
                        <a:rPr lang="es-CL" dirty="0" smtClean="0"/>
                        <a:t>97,7%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r>
                        <a:rPr lang="es-CL" dirty="0" smtClean="0"/>
                        <a:t>13,3%/86,7%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0%/</a:t>
                      </a:r>
                    </a:p>
                    <a:p>
                      <a:r>
                        <a:rPr lang="es-CL" dirty="0" smtClean="0"/>
                        <a:t>100%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3%/</a:t>
                      </a:r>
                    </a:p>
                    <a:p>
                      <a:r>
                        <a:rPr lang="es-CL" dirty="0" smtClean="0"/>
                        <a:t>97%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3 Rectángulo redondeado"/>
          <p:cNvSpPr/>
          <p:nvPr/>
        </p:nvSpPr>
        <p:spPr>
          <a:xfrm>
            <a:off x="2051720" y="3068960"/>
            <a:ext cx="6696744" cy="36724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Conclusiones:</a:t>
            </a:r>
          </a:p>
          <a:p>
            <a:pPr algn="ctr"/>
            <a:endParaRPr lang="es-CL" dirty="0" smtClean="0"/>
          </a:p>
          <a:p>
            <a:pPr algn="ctr"/>
            <a:r>
              <a:rPr lang="es-CL" dirty="0" smtClean="0"/>
              <a:t>-Asignaturas como Música y Ciencias Naturales imprimieron mayor rigor académico.</a:t>
            </a:r>
          </a:p>
          <a:p>
            <a:pPr algn="ctr"/>
            <a:r>
              <a:rPr lang="es-CL" dirty="0" smtClean="0"/>
              <a:t>-Asignaturas de Artes, EFI y Tecnología deberán revisar desarrollo progresivo de habilidades.</a:t>
            </a:r>
          </a:p>
          <a:p>
            <a:pPr algn="ctr"/>
            <a:r>
              <a:rPr lang="es-CL" dirty="0" smtClean="0"/>
              <a:t>-Asignatura de Lenguaje queda al pendiente la habilidad del proceso progresivo de la escritura.</a:t>
            </a:r>
          </a:p>
          <a:p>
            <a:pPr algn="ctr"/>
            <a:r>
              <a:rPr lang="es-CL" dirty="0" smtClean="0"/>
              <a:t>-Asignatura de Matemáticas debe trabajar por unidades que da el currículum, sin mezclar.</a:t>
            </a:r>
          </a:p>
          <a:p>
            <a:pPr algn="ctr"/>
            <a:r>
              <a:rPr lang="es-CL" dirty="0" smtClean="0"/>
              <a:t>-Asignatura de historia debe profundizar técnicas de estudio y trabajar números romanos.</a:t>
            </a:r>
          </a:p>
          <a:p>
            <a:pPr algn="ctr"/>
            <a:r>
              <a:rPr lang="es-CL" dirty="0" smtClean="0"/>
              <a:t>-Consolidar la toma de Pruebas Globales ya que nos muestra la realidad de los aprendizajes en los estudiantes.</a:t>
            </a:r>
          </a:p>
          <a:p>
            <a:pPr algn="ctr"/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30404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Repitencia por curso desde 1° a 6°</a:t>
            </a:r>
            <a:endParaRPr lang="es-CL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1115685"/>
              </p:ext>
            </p:extLst>
          </p:nvPr>
        </p:nvGraphicFramePr>
        <p:xfrm>
          <a:off x="1524000" y="1397000"/>
          <a:ext cx="6096000" cy="535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9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57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CURSO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N°</a:t>
                      </a:r>
                      <a:r>
                        <a:rPr lang="es-CL" baseline="0" dirty="0" smtClean="0"/>
                        <a:t> de </a:t>
                      </a:r>
                      <a:r>
                        <a:rPr lang="es-CL" baseline="0" dirty="0" err="1" smtClean="0"/>
                        <a:t>est</a:t>
                      </a:r>
                      <a:r>
                        <a:rPr lang="es-CL" baseline="0" dirty="0" smtClean="0"/>
                        <a:t>.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Repitentes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%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1°A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22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900" dirty="0" smtClean="0"/>
                        <a:t>Bastián</a:t>
                      </a:r>
                      <a:r>
                        <a:rPr lang="es-CL" sz="900" baseline="0" dirty="0" smtClean="0"/>
                        <a:t> Muñoz 3 </a:t>
                      </a:r>
                      <a:r>
                        <a:rPr lang="es-CL" sz="900" baseline="0" dirty="0" err="1" smtClean="0"/>
                        <a:t>asig</a:t>
                      </a:r>
                      <a:r>
                        <a:rPr lang="es-CL" sz="900" baseline="0" dirty="0" smtClean="0"/>
                        <a:t>/p=4,6</a:t>
                      </a:r>
                      <a:endParaRPr lang="es-CL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1%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1°B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22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900" dirty="0" smtClean="0"/>
                        <a:t>Vicente</a:t>
                      </a:r>
                      <a:r>
                        <a:rPr lang="es-CL" sz="900" baseline="0" dirty="0" smtClean="0"/>
                        <a:t> Moreno por </a:t>
                      </a:r>
                      <a:r>
                        <a:rPr lang="es-CL" sz="900" baseline="0" dirty="0" err="1" smtClean="0"/>
                        <a:t>asist</a:t>
                      </a:r>
                      <a:r>
                        <a:rPr lang="es-CL" sz="900" baseline="0" dirty="0" smtClean="0"/>
                        <a:t>.</a:t>
                      </a:r>
                      <a:endParaRPr lang="es-CL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1%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2°A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23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900" dirty="0" err="1" smtClean="0"/>
                        <a:t>Mattías</a:t>
                      </a:r>
                      <a:r>
                        <a:rPr lang="es-CL" sz="900" dirty="0" smtClean="0"/>
                        <a:t> Aguirre  por rendimiento</a:t>
                      </a:r>
                      <a:endParaRPr lang="es-CL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1%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2°B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25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900" dirty="0" err="1" smtClean="0"/>
                        <a:t>Eydan</a:t>
                      </a:r>
                      <a:r>
                        <a:rPr lang="es-CL" sz="900" dirty="0" smtClean="0"/>
                        <a:t> Orellana por </a:t>
                      </a:r>
                      <a:r>
                        <a:rPr lang="es-CL" sz="900" dirty="0" err="1" smtClean="0"/>
                        <a:t>rend</a:t>
                      </a:r>
                      <a:r>
                        <a:rPr lang="es-CL" sz="900" dirty="0" smtClean="0"/>
                        <a:t>. Y asistencia</a:t>
                      </a:r>
                      <a:endParaRPr lang="es-CL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1%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3°A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27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800" b="1" dirty="0" smtClean="0">
                          <a:solidFill>
                            <a:schemeClr val="tx1"/>
                          </a:solidFill>
                        </a:rPr>
                        <a:t>------------------</a:t>
                      </a:r>
                      <a:endParaRPr lang="es-CL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0%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3°B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27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900" dirty="0" smtClean="0"/>
                        <a:t>María Angélica Salgado por asistencia</a:t>
                      </a:r>
                      <a:endParaRPr lang="es-CL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1%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4°A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32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------------------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0%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4°B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31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900" dirty="0" smtClean="0"/>
                        <a:t>Héctor Aravena por rendimiento</a:t>
                      </a:r>
                      <a:endParaRPr lang="es-CL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1%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5°A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34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1800" b="1" dirty="0" smtClean="0">
                          <a:solidFill>
                            <a:schemeClr val="tx1"/>
                          </a:solidFill>
                        </a:rPr>
                        <a:t>-------------------</a:t>
                      </a:r>
                      <a:endParaRPr lang="es-CL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0%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5°B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32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900" dirty="0" smtClean="0"/>
                        <a:t>Vicente González Tapia por rendimiento y asistencia</a:t>
                      </a:r>
                      <a:endParaRPr lang="es-CL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1%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6°A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40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900" dirty="0" smtClean="0"/>
                        <a:t>Trinidad Olea  por rendimiento.</a:t>
                      </a:r>
                    </a:p>
                    <a:p>
                      <a:r>
                        <a:rPr lang="es-CL" sz="900" dirty="0" err="1" smtClean="0"/>
                        <a:t>Matilda</a:t>
                      </a:r>
                      <a:r>
                        <a:rPr lang="es-CL" sz="900" dirty="0" smtClean="0"/>
                        <a:t> Menares 2 </a:t>
                      </a:r>
                      <a:r>
                        <a:rPr lang="es-CL" sz="900" dirty="0" err="1" smtClean="0"/>
                        <a:t>asig</a:t>
                      </a:r>
                      <a:r>
                        <a:rPr lang="es-CL" sz="900" dirty="0" smtClean="0"/>
                        <a:t>. 3,8-3,7 Asist.79%</a:t>
                      </a:r>
                      <a:endParaRPr lang="es-CL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2%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dirty="0" smtClean="0"/>
                        <a:t>6°B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41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sz="900" dirty="0" smtClean="0"/>
                        <a:t>Alexander</a:t>
                      </a:r>
                      <a:r>
                        <a:rPr lang="es-CL" sz="900" baseline="0" dirty="0" smtClean="0"/>
                        <a:t> </a:t>
                      </a:r>
                      <a:r>
                        <a:rPr lang="es-CL" sz="900" dirty="0" smtClean="0"/>
                        <a:t>Aguirre</a:t>
                      </a:r>
                      <a:r>
                        <a:rPr lang="es-CL" sz="900" baseline="0" dirty="0" smtClean="0"/>
                        <a:t> 3 </a:t>
                      </a:r>
                      <a:r>
                        <a:rPr lang="es-CL" sz="900" baseline="0" dirty="0" err="1" smtClean="0"/>
                        <a:t>asig</a:t>
                      </a:r>
                      <a:r>
                        <a:rPr lang="es-CL" sz="900" baseline="0" dirty="0" smtClean="0"/>
                        <a:t>. P=4,6</a:t>
                      </a:r>
                      <a:endParaRPr lang="es-CL" sz="900" dirty="0" smtClean="0"/>
                    </a:p>
                    <a:p>
                      <a:r>
                        <a:rPr lang="es-CL" sz="900" dirty="0" smtClean="0"/>
                        <a:t>Florencia González  3 </a:t>
                      </a:r>
                      <a:r>
                        <a:rPr lang="es-CL" sz="900" dirty="0" err="1" smtClean="0"/>
                        <a:t>asig</a:t>
                      </a:r>
                      <a:r>
                        <a:rPr lang="es-CL" sz="900" dirty="0" smtClean="0"/>
                        <a:t>. P=4,6</a:t>
                      </a:r>
                    </a:p>
                    <a:p>
                      <a:r>
                        <a:rPr lang="es-CL" sz="900" dirty="0" smtClean="0"/>
                        <a:t>Isidora</a:t>
                      </a:r>
                      <a:r>
                        <a:rPr lang="es-CL" sz="900" baseline="0" dirty="0" smtClean="0"/>
                        <a:t> Abarca 2 </a:t>
                      </a:r>
                      <a:r>
                        <a:rPr lang="es-CL" sz="900" baseline="0" dirty="0" err="1" smtClean="0"/>
                        <a:t>asig</a:t>
                      </a:r>
                      <a:r>
                        <a:rPr lang="es-CL" sz="900" baseline="0" dirty="0" smtClean="0"/>
                        <a:t>. P=4,4</a:t>
                      </a:r>
                    </a:p>
                    <a:p>
                      <a:r>
                        <a:rPr lang="es-CL" sz="900" baseline="0" dirty="0" smtClean="0"/>
                        <a:t>José Cáceres  3 </a:t>
                      </a:r>
                      <a:r>
                        <a:rPr lang="es-CL" sz="900" baseline="0" dirty="0" err="1" smtClean="0"/>
                        <a:t>asig</a:t>
                      </a:r>
                      <a:r>
                        <a:rPr lang="es-CL" sz="900" baseline="0" dirty="0" smtClean="0"/>
                        <a:t>. P=4,4  81% </a:t>
                      </a:r>
                      <a:r>
                        <a:rPr lang="es-CL" sz="900" baseline="0" dirty="0" err="1" smtClean="0"/>
                        <a:t>asist</a:t>
                      </a:r>
                      <a:r>
                        <a:rPr lang="es-CL" sz="900" baseline="0" dirty="0" smtClean="0"/>
                        <a:t>.</a:t>
                      </a:r>
                      <a:endParaRPr lang="es-CL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4%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4605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 redondeado"/>
          <p:cNvSpPr/>
          <p:nvPr/>
        </p:nvSpPr>
        <p:spPr>
          <a:xfrm>
            <a:off x="1043608" y="908720"/>
            <a:ext cx="7200800" cy="36724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/>
              <a:t>-El colegio debe contar con datos registrados “para consulta y estadística” de retiros de estudiantes durante las clases, de atrasos y de ausencias en la jornada de la tarde. La asistencia es un factor relevante para el aprendizaje y desarrollo integral de los alumnos. La familia y adultos responsables deben velar por este aspecto.</a:t>
            </a:r>
          </a:p>
          <a:p>
            <a:pPr algn="ctr"/>
            <a:r>
              <a:rPr lang="es-CL" dirty="0" smtClean="0"/>
              <a:t>- Los docentes de todas las áreas deben vigilar y comprometerse que los estudiantes registren sus materias y ejercicios en sus cuadernos. Su responsabilidad no termina con el registro de OA, H y A.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737560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Historial</a:t>
            </a:r>
            <a:endParaRPr lang="es-C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747" y="2163092"/>
            <a:ext cx="3835400" cy="4230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272827"/>
            <a:ext cx="3888432" cy="2660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4932040" y="4365104"/>
            <a:ext cx="3240360" cy="1728192"/>
          </a:xfrm>
          <a:prstGeom prst="rect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rgbClr val="FF0000"/>
                </a:solidFill>
              </a:rPr>
              <a:t>*</a:t>
            </a:r>
            <a:r>
              <a:rPr lang="es-CL" b="1" dirty="0" smtClean="0">
                <a:solidFill>
                  <a:schemeClr val="tx1"/>
                </a:solidFill>
              </a:rPr>
              <a:t>2022</a:t>
            </a:r>
          </a:p>
          <a:p>
            <a:pPr algn="ctr"/>
            <a:r>
              <a:rPr lang="es-CL" b="1" dirty="0">
                <a:solidFill>
                  <a:srgbClr val="FF0000"/>
                </a:solidFill>
              </a:rPr>
              <a:t>*</a:t>
            </a:r>
            <a:r>
              <a:rPr lang="es-CL" b="1" dirty="0" smtClean="0">
                <a:solidFill>
                  <a:schemeClr val="tx1"/>
                </a:solidFill>
              </a:rPr>
              <a:t>Aprobados 369- 96,7%</a:t>
            </a:r>
          </a:p>
          <a:p>
            <a:pPr algn="ctr"/>
            <a:r>
              <a:rPr lang="es-CL" b="1" dirty="0" smtClean="0">
                <a:solidFill>
                  <a:srgbClr val="FF0000"/>
                </a:solidFill>
              </a:rPr>
              <a:t>*</a:t>
            </a:r>
            <a:r>
              <a:rPr lang="es-CL" b="1" dirty="0" smtClean="0">
                <a:solidFill>
                  <a:schemeClr val="tx1"/>
                </a:solidFill>
              </a:rPr>
              <a:t>Reprobados 13- 3,3%</a:t>
            </a:r>
          </a:p>
          <a:p>
            <a:pPr algn="ctr"/>
            <a:r>
              <a:rPr lang="es-CL" b="1" dirty="0">
                <a:solidFill>
                  <a:srgbClr val="FF0000"/>
                </a:solidFill>
              </a:rPr>
              <a:t>*</a:t>
            </a:r>
            <a:r>
              <a:rPr lang="es-CL" b="1" dirty="0" smtClean="0">
                <a:solidFill>
                  <a:schemeClr val="tx1"/>
                </a:solidFill>
              </a:rPr>
              <a:t>Matrícula 383</a:t>
            </a:r>
            <a:endParaRPr lang="es-CL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0470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594</Words>
  <Application>Microsoft Office PowerPoint</Application>
  <PresentationFormat>Presentación en pantalla (4:3)</PresentationFormat>
  <Paragraphs>189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Calibri</vt:lpstr>
      <vt:lpstr>Tema de Office</vt:lpstr>
      <vt:lpstr>Análisis  de resultados académicos de 1° a 6° básico</vt:lpstr>
      <vt:lpstr>Prebásica</vt:lpstr>
      <vt:lpstr>Resultados de Pruebas globales</vt:lpstr>
      <vt:lpstr>Reprobados y aprobados por asignaturas de 1° a 6°</vt:lpstr>
      <vt:lpstr>Repitencia por curso desde 1° a 6°</vt:lpstr>
      <vt:lpstr>Presentación de PowerPoint</vt:lpstr>
      <vt:lpstr>Historial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Estadística de resultados de 1° a 6° básico</dc:title>
  <dc:creator>Angelica Martinez</dc:creator>
  <cp:lastModifiedBy>Mini Pro 5</cp:lastModifiedBy>
  <cp:revision>34</cp:revision>
  <dcterms:created xsi:type="dcterms:W3CDTF">2022-12-16T12:27:38Z</dcterms:created>
  <dcterms:modified xsi:type="dcterms:W3CDTF">2023-06-01T20:15:30Z</dcterms:modified>
</cp:coreProperties>
</file>