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56" r:id="rId3"/>
    <p:sldId id="257" r:id="rId4"/>
    <p:sldId id="258" r:id="rId5"/>
  </p:sldIdLst>
  <p:sldSz cx="9144000" cy="5143500" type="screen16x9"/>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219" name="Group 3"/>
          <p:cNvGrpSpPr>
            <a:grpSpLocks/>
          </p:cNvGrpSpPr>
          <p:nvPr/>
        </p:nvGrpSpPr>
        <p:grpSpPr bwMode="auto">
          <a:xfrm>
            <a:off x="152400" y="57150"/>
            <a:ext cx="8801100" cy="5086350"/>
            <a:chOff x="96" y="48"/>
            <a:chExt cx="5544" cy="4272"/>
          </a:xfrm>
        </p:grpSpPr>
        <p:grpSp>
          <p:nvGrpSpPr>
            <p:cNvPr id="9220" name="Group 4"/>
            <p:cNvGrpSpPr>
              <a:grpSpLocks/>
            </p:cNvGrpSpPr>
            <p:nvPr/>
          </p:nvGrpSpPr>
          <p:grpSpPr bwMode="auto">
            <a:xfrm>
              <a:off x="864" y="144"/>
              <a:ext cx="2664" cy="1440"/>
              <a:chOff x="864" y="144"/>
              <a:chExt cx="2664" cy="1440"/>
            </a:xfrm>
          </p:grpSpPr>
          <p:grpSp>
            <p:nvGrpSpPr>
              <p:cNvPr id="9221" name="Group 5"/>
              <p:cNvGrpSpPr>
                <a:grpSpLocks/>
              </p:cNvGrpSpPr>
              <p:nvPr/>
            </p:nvGrpSpPr>
            <p:grpSpPr bwMode="auto">
              <a:xfrm>
                <a:off x="864" y="720"/>
                <a:ext cx="168" cy="192"/>
                <a:chOff x="1008" y="1584"/>
                <a:chExt cx="336" cy="384"/>
              </a:xfrm>
            </p:grpSpPr>
            <p:sp>
              <p:nvSpPr>
                <p:cNvPr id="9222" name="Rectangle 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3" name="Rectangle 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4" name="Rectangle 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5" name="Rectangle 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6" name="Rectangle 1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7" name="Rectangle 1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8" name="Rectangle 1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29" name="Rectangle 1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30" name="Group 14"/>
              <p:cNvGrpSpPr>
                <a:grpSpLocks/>
              </p:cNvGrpSpPr>
              <p:nvPr/>
            </p:nvGrpSpPr>
            <p:grpSpPr bwMode="auto">
              <a:xfrm>
                <a:off x="1200" y="1392"/>
                <a:ext cx="168" cy="192"/>
                <a:chOff x="1008" y="1584"/>
                <a:chExt cx="336" cy="384"/>
              </a:xfrm>
            </p:grpSpPr>
            <p:sp>
              <p:nvSpPr>
                <p:cNvPr id="9231" name="Rectangle 1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2" name="Rectangle 1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3" name="Rectangle 1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4" name="Rectangle 1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5" name="Rectangle 1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6" name="Rectangle 2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7" name="Rectangle 2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38" name="Rectangle 2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39" name="Group 23"/>
              <p:cNvGrpSpPr>
                <a:grpSpLocks/>
              </p:cNvGrpSpPr>
              <p:nvPr/>
            </p:nvGrpSpPr>
            <p:grpSpPr bwMode="auto">
              <a:xfrm>
                <a:off x="1824" y="144"/>
                <a:ext cx="168" cy="192"/>
                <a:chOff x="1008" y="1584"/>
                <a:chExt cx="336" cy="384"/>
              </a:xfrm>
            </p:grpSpPr>
            <p:sp>
              <p:nvSpPr>
                <p:cNvPr id="9240" name="Rectangle 2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1" name="Rectangle 2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2" name="Rectangle 2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3" name="Rectangle 2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4" name="Rectangle 2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5" name="Rectangle 2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6" name="Rectangle 3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47" name="Rectangle 3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48" name="Group 32"/>
              <p:cNvGrpSpPr>
                <a:grpSpLocks/>
              </p:cNvGrpSpPr>
              <p:nvPr/>
            </p:nvGrpSpPr>
            <p:grpSpPr bwMode="auto">
              <a:xfrm>
                <a:off x="2496" y="528"/>
                <a:ext cx="168" cy="192"/>
                <a:chOff x="1008" y="1584"/>
                <a:chExt cx="336" cy="384"/>
              </a:xfrm>
            </p:grpSpPr>
            <p:sp>
              <p:nvSpPr>
                <p:cNvPr id="9249" name="Rectangle 3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0" name="Rectangle 3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1" name="Rectangle 3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2" name="Rectangle 3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3" name="Rectangle 3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4" name="Rectangle 3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5" name="Rectangle 3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6" name="Rectangle 4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57" name="Group 41"/>
              <p:cNvGrpSpPr>
                <a:grpSpLocks/>
              </p:cNvGrpSpPr>
              <p:nvPr/>
            </p:nvGrpSpPr>
            <p:grpSpPr bwMode="auto">
              <a:xfrm>
                <a:off x="2016" y="1056"/>
                <a:ext cx="168" cy="192"/>
                <a:chOff x="1008" y="1584"/>
                <a:chExt cx="336" cy="384"/>
              </a:xfrm>
            </p:grpSpPr>
            <p:sp>
              <p:nvSpPr>
                <p:cNvPr id="9258" name="Rectangle 42"/>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59" name="Rectangle 43"/>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0" name="Rectangle 44"/>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1" name="Rectangle 45"/>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2" name="Rectangle 46"/>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3" name="Rectangle 47"/>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4" name="Rectangle 48"/>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5" name="Rectangle 49"/>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66" name="Group 50"/>
              <p:cNvGrpSpPr>
                <a:grpSpLocks/>
              </p:cNvGrpSpPr>
              <p:nvPr/>
            </p:nvGrpSpPr>
            <p:grpSpPr bwMode="auto">
              <a:xfrm>
                <a:off x="3360" y="960"/>
                <a:ext cx="168" cy="192"/>
                <a:chOff x="1008" y="1584"/>
                <a:chExt cx="336" cy="384"/>
              </a:xfrm>
            </p:grpSpPr>
            <p:sp>
              <p:nvSpPr>
                <p:cNvPr id="9267" name="Rectangle 5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8" name="Rectangle 5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69" name="Rectangle 5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0" name="Rectangle 5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1" name="Rectangle 5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2" name="Rectangle 5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3" name="Rectangle 5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4" name="Rectangle 5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75" name="Group 59"/>
              <p:cNvGrpSpPr>
                <a:grpSpLocks/>
              </p:cNvGrpSpPr>
              <p:nvPr/>
            </p:nvGrpSpPr>
            <p:grpSpPr bwMode="auto">
              <a:xfrm>
                <a:off x="2784" y="1344"/>
                <a:ext cx="168" cy="192"/>
                <a:chOff x="1008" y="1584"/>
                <a:chExt cx="336" cy="384"/>
              </a:xfrm>
            </p:grpSpPr>
            <p:sp>
              <p:nvSpPr>
                <p:cNvPr id="9276" name="Rectangle 6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7" name="Rectangle 6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8" name="Rectangle 6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79" name="Rectangle 6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0" name="Rectangle 6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1" name="Rectangle 6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2" name="Rectangle 6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3" name="Rectangle 6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grpSp>
          <p:nvGrpSpPr>
            <p:cNvPr id="9284" name="Group 68"/>
            <p:cNvGrpSpPr>
              <a:grpSpLocks/>
            </p:cNvGrpSpPr>
            <p:nvPr/>
          </p:nvGrpSpPr>
          <p:grpSpPr bwMode="auto">
            <a:xfrm>
              <a:off x="240" y="1968"/>
              <a:ext cx="3288" cy="1440"/>
              <a:chOff x="240" y="144"/>
              <a:chExt cx="3288" cy="1440"/>
            </a:xfrm>
          </p:grpSpPr>
          <p:grpSp>
            <p:nvGrpSpPr>
              <p:cNvPr id="9285" name="Group 69"/>
              <p:cNvGrpSpPr>
                <a:grpSpLocks/>
              </p:cNvGrpSpPr>
              <p:nvPr/>
            </p:nvGrpSpPr>
            <p:grpSpPr bwMode="auto">
              <a:xfrm>
                <a:off x="864" y="720"/>
                <a:ext cx="168" cy="192"/>
                <a:chOff x="1008" y="1584"/>
                <a:chExt cx="336" cy="384"/>
              </a:xfrm>
            </p:grpSpPr>
            <p:sp>
              <p:nvSpPr>
                <p:cNvPr id="9286" name="Rectangle 7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7" name="Rectangle 7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8" name="Rectangle 7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89" name="Rectangle 7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0" name="Rectangle 7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1" name="Rectangle 7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2" name="Rectangle 7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3" name="Rectangle 7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294" name="Group 78"/>
              <p:cNvGrpSpPr>
                <a:grpSpLocks/>
              </p:cNvGrpSpPr>
              <p:nvPr/>
            </p:nvGrpSpPr>
            <p:grpSpPr bwMode="auto">
              <a:xfrm>
                <a:off x="1200" y="1392"/>
                <a:ext cx="168" cy="192"/>
                <a:chOff x="1008" y="1584"/>
                <a:chExt cx="336" cy="384"/>
              </a:xfrm>
            </p:grpSpPr>
            <p:sp>
              <p:nvSpPr>
                <p:cNvPr id="9295" name="Rectangle 7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6" name="Rectangle 8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7" name="Rectangle 8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8" name="Rectangle 8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299" name="Rectangle 8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0" name="Rectangle 8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1" name="Rectangle 8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2" name="Rectangle 8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03" name="Group 87"/>
              <p:cNvGrpSpPr>
                <a:grpSpLocks/>
              </p:cNvGrpSpPr>
              <p:nvPr/>
            </p:nvGrpSpPr>
            <p:grpSpPr bwMode="auto">
              <a:xfrm>
                <a:off x="240" y="144"/>
                <a:ext cx="168" cy="192"/>
                <a:chOff x="1008" y="1584"/>
                <a:chExt cx="336" cy="384"/>
              </a:xfrm>
            </p:grpSpPr>
            <p:sp>
              <p:nvSpPr>
                <p:cNvPr id="9304" name="Rectangle 8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5" name="Rectangle 8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6" name="Rectangle 9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7" name="Rectangle 9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8" name="Rectangle 9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09" name="Rectangle 9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0" name="Rectangle 9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1" name="Rectangle 9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12" name="Group 96"/>
              <p:cNvGrpSpPr>
                <a:grpSpLocks/>
              </p:cNvGrpSpPr>
              <p:nvPr/>
            </p:nvGrpSpPr>
            <p:grpSpPr bwMode="auto">
              <a:xfrm>
                <a:off x="1824" y="144"/>
                <a:ext cx="168" cy="192"/>
                <a:chOff x="1008" y="1584"/>
                <a:chExt cx="336" cy="384"/>
              </a:xfrm>
            </p:grpSpPr>
            <p:sp>
              <p:nvSpPr>
                <p:cNvPr id="9313" name="Rectangle 97"/>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4" name="Rectangle 98"/>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5" name="Rectangle 99"/>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6" name="Rectangle 100"/>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7" name="Rectangle 101"/>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8" name="Rectangle 102"/>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19" name="Rectangle 103"/>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0" name="Rectangle 104"/>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21" name="Group 105"/>
              <p:cNvGrpSpPr>
                <a:grpSpLocks/>
              </p:cNvGrpSpPr>
              <p:nvPr/>
            </p:nvGrpSpPr>
            <p:grpSpPr bwMode="auto">
              <a:xfrm>
                <a:off x="2496" y="528"/>
                <a:ext cx="168" cy="192"/>
                <a:chOff x="1008" y="1584"/>
                <a:chExt cx="336" cy="384"/>
              </a:xfrm>
            </p:grpSpPr>
            <p:sp>
              <p:nvSpPr>
                <p:cNvPr id="9322" name="Rectangle 10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3" name="Rectangle 10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4" name="Rectangle 10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5" name="Rectangle 10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6" name="Rectangle 11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7" name="Rectangle 11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8" name="Rectangle 11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29" name="Rectangle 11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30" name="Group 114"/>
              <p:cNvGrpSpPr>
                <a:grpSpLocks/>
              </p:cNvGrpSpPr>
              <p:nvPr/>
            </p:nvGrpSpPr>
            <p:grpSpPr bwMode="auto">
              <a:xfrm>
                <a:off x="2016" y="1056"/>
                <a:ext cx="168" cy="192"/>
                <a:chOff x="1008" y="1584"/>
                <a:chExt cx="336" cy="384"/>
              </a:xfrm>
            </p:grpSpPr>
            <p:sp>
              <p:nvSpPr>
                <p:cNvPr id="9331" name="Rectangle 11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2" name="Rectangle 11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3" name="Rectangle 11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4" name="Rectangle 11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5" name="Rectangle 11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6" name="Rectangle 12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7" name="Rectangle 12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38" name="Rectangle 12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39" name="Group 123"/>
              <p:cNvGrpSpPr>
                <a:grpSpLocks/>
              </p:cNvGrpSpPr>
              <p:nvPr/>
            </p:nvGrpSpPr>
            <p:grpSpPr bwMode="auto">
              <a:xfrm>
                <a:off x="3360" y="960"/>
                <a:ext cx="168" cy="192"/>
                <a:chOff x="1008" y="1584"/>
                <a:chExt cx="336" cy="384"/>
              </a:xfrm>
            </p:grpSpPr>
            <p:sp>
              <p:nvSpPr>
                <p:cNvPr id="9340" name="Rectangle 12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1" name="Rectangle 12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2" name="Rectangle 12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3" name="Rectangle 12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4" name="Rectangle 12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5" name="Rectangle 12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6" name="Rectangle 13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47" name="Rectangle 13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48" name="Group 132"/>
              <p:cNvGrpSpPr>
                <a:grpSpLocks/>
              </p:cNvGrpSpPr>
              <p:nvPr/>
            </p:nvGrpSpPr>
            <p:grpSpPr bwMode="auto">
              <a:xfrm>
                <a:off x="2784" y="1344"/>
                <a:ext cx="168" cy="192"/>
                <a:chOff x="1008" y="1584"/>
                <a:chExt cx="336" cy="384"/>
              </a:xfrm>
            </p:grpSpPr>
            <p:sp>
              <p:nvSpPr>
                <p:cNvPr id="9349" name="Rectangle 13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0" name="Rectangle 13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1" name="Rectangle 13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2" name="Rectangle 13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3" name="Rectangle 13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4" name="Rectangle 13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5" name="Rectangle 13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6" name="Rectangle 14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grpSp>
          <p:nvGrpSpPr>
            <p:cNvPr id="9357" name="Group 141"/>
            <p:cNvGrpSpPr>
              <a:grpSpLocks/>
            </p:cNvGrpSpPr>
            <p:nvPr/>
          </p:nvGrpSpPr>
          <p:grpSpPr bwMode="auto">
            <a:xfrm>
              <a:off x="4320" y="624"/>
              <a:ext cx="168" cy="192"/>
              <a:chOff x="1008" y="1584"/>
              <a:chExt cx="336" cy="384"/>
            </a:xfrm>
          </p:grpSpPr>
          <p:sp>
            <p:nvSpPr>
              <p:cNvPr id="9358" name="Rectangle 142"/>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59" name="Rectangle 143"/>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0" name="Rectangle 144"/>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1" name="Rectangle 145"/>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2" name="Rectangle 146"/>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3" name="Rectangle 147"/>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4" name="Rectangle 148"/>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5" name="Rectangle 149"/>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66" name="Group 150"/>
            <p:cNvGrpSpPr>
              <a:grpSpLocks/>
            </p:cNvGrpSpPr>
            <p:nvPr/>
          </p:nvGrpSpPr>
          <p:grpSpPr bwMode="auto">
            <a:xfrm>
              <a:off x="4656" y="1296"/>
              <a:ext cx="168" cy="192"/>
              <a:chOff x="1008" y="1584"/>
              <a:chExt cx="336" cy="384"/>
            </a:xfrm>
          </p:grpSpPr>
          <p:sp>
            <p:nvSpPr>
              <p:cNvPr id="9367" name="Rectangle 15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8" name="Rectangle 15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69" name="Rectangle 15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0" name="Rectangle 15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1" name="Rectangle 15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2" name="Rectangle 15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3" name="Rectangle 15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4" name="Rectangle 15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75" name="Group 159"/>
            <p:cNvGrpSpPr>
              <a:grpSpLocks/>
            </p:cNvGrpSpPr>
            <p:nvPr/>
          </p:nvGrpSpPr>
          <p:grpSpPr bwMode="auto">
            <a:xfrm>
              <a:off x="3696" y="48"/>
              <a:ext cx="168" cy="192"/>
              <a:chOff x="1008" y="1584"/>
              <a:chExt cx="336" cy="384"/>
            </a:xfrm>
          </p:grpSpPr>
          <p:sp>
            <p:nvSpPr>
              <p:cNvPr id="9376" name="Rectangle 16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7" name="Rectangle 16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8" name="Rectangle 16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79" name="Rectangle 16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0" name="Rectangle 16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1" name="Rectangle 16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2" name="Rectangle 16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3" name="Rectangle 16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84" name="Group 168"/>
            <p:cNvGrpSpPr>
              <a:grpSpLocks/>
            </p:cNvGrpSpPr>
            <p:nvPr/>
          </p:nvGrpSpPr>
          <p:grpSpPr bwMode="auto">
            <a:xfrm>
              <a:off x="5280" y="48"/>
              <a:ext cx="168" cy="192"/>
              <a:chOff x="1008" y="1584"/>
              <a:chExt cx="336" cy="384"/>
            </a:xfrm>
          </p:grpSpPr>
          <p:sp>
            <p:nvSpPr>
              <p:cNvPr id="9385" name="Rectangle 16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6" name="Rectangle 17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7" name="Rectangle 17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8" name="Rectangle 17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89" name="Rectangle 17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0" name="Rectangle 17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1" name="Rectangle 17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2" name="Rectangle 17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393" name="Group 177"/>
            <p:cNvGrpSpPr>
              <a:grpSpLocks/>
            </p:cNvGrpSpPr>
            <p:nvPr/>
          </p:nvGrpSpPr>
          <p:grpSpPr bwMode="auto">
            <a:xfrm>
              <a:off x="5472" y="960"/>
              <a:ext cx="168" cy="192"/>
              <a:chOff x="1008" y="1584"/>
              <a:chExt cx="336" cy="384"/>
            </a:xfrm>
          </p:grpSpPr>
          <p:sp>
            <p:nvSpPr>
              <p:cNvPr id="9394" name="Rectangle 17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5" name="Rectangle 17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6" name="Rectangle 18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7" name="Rectangle 18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8" name="Rectangle 18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399" name="Rectangle 18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0" name="Rectangle 18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1" name="Rectangle 18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02" name="Group 186"/>
            <p:cNvGrpSpPr>
              <a:grpSpLocks/>
            </p:cNvGrpSpPr>
            <p:nvPr/>
          </p:nvGrpSpPr>
          <p:grpSpPr bwMode="auto">
            <a:xfrm>
              <a:off x="4224" y="2400"/>
              <a:ext cx="168" cy="192"/>
              <a:chOff x="1008" y="1584"/>
              <a:chExt cx="336" cy="384"/>
            </a:xfrm>
          </p:grpSpPr>
          <p:sp>
            <p:nvSpPr>
              <p:cNvPr id="9403" name="Rectangle 187"/>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4" name="Rectangle 188"/>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5" name="Rectangle 189"/>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6" name="Rectangle 190"/>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7" name="Rectangle 191"/>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8" name="Rectangle 192"/>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09" name="Rectangle 193"/>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0" name="Rectangle 194"/>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11" name="Group 195"/>
            <p:cNvGrpSpPr>
              <a:grpSpLocks/>
            </p:cNvGrpSpPr>
            <p:nvPr/>
          </p:nvGrpSpPr>
          <p:grpSpPr bwMode="auto">
            <a:xfrm>
              <a:off x="4560" y="3072"/>
              <a:ext cx="168" cy="192"/>
              <a:chOff x="1008" y="1584"/>
              <a:chExt cx="336" cy="384"/>
            </a:xfrm>
          </p:grpSpPr>
          <p:sp>
            <p:nvSpPr>
              <p:cNvPr id="9412" name="Rectangle 19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3" name="Rectangle 19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4" name="Rectangle 19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5" name="Rectangle 19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6" name="Rectangle 20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7" name="Rectangle 20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8" name="Rectangle 20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19" name="Rectangle 20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20" name="Group 204"/>
            <p:cNvGrpSpPr>
              <a:grpSpLocks/>
            </p:cNvGrpSpPr>
            <p:nvPr/>
          </p:nvGrpSpPr>
          <p:grpSpPr bwMode="auto">
            <a:xfrm>
              <a:off x="3600" y="1824"/>
              <a:ext cx="168" cy="192"/>
              <a:chOff x="1008" y="1584"/>
              <a:chExt cx="336" cy="384"/>
            </a:xfrm>
          </p:grpSpPr>
          <p:sp>
            <p:nvSpPr>
              <p:cNvPr id="9421" name="Rectangle 20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2" name="Rectangle 20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3" name="Rectangle 20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4" name="Rectangle 20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5" name="Rectangle 20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6" name="Rectangle 21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7" name="Rectangle 21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28" name="Rectangle 21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29" name="Group 213"/>
            <p:cNvGrpSpPr>
              <a:grpSpLocks/>
            </p:cNvGrpSpPr>
            <p:nvPr/>
          </p:nvGrpSpPr>
          <p:grpSpPr bwMode="auto">
            <a:xfrm>
              <a:off x="5184" y="1824"/>
              <a:ext cx="168" cy="192"/>
              <a:chOff x="1008" y="1584"/>
              <a:chExt cx="336" cy="384"/>
            </a:xfrm>
          </p:grpSpPr>
          <p:sp>
            <p:nvSpPr>
              <p:cNvPr id="9430" name="Rectangle 21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1" name="Rectangle 21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2" name="Rectangle 21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3" name="Rectangle 21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4" name="Rectangle 21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5" name="Rectangle 21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6" name="Rectangle 22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37" name="Rectangle 22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38" name="Group 222"/>
            <p:cNvGrpSpPr>
              <a:grpSpLocks/>
            </p:cNvGrpSpPr>
            <p:nvPr/>
          </p:nvGrpSpPr>
          <p:grpSpPr bwMode="auto">
            <a:xfrm>
              <a:off x="5376" y="2736"/>
              <a:ext cx="168" cy="192"/>
              <a:chOff x="1008" y="1584"/>
              <a:chExt cx="336" cy="384"/>
            </a:xfrm>
          </p:grpSpPr>
          <p:sp>
            <p:nvSpPr>
              <p:cNvPr id="9439" name="Rectangle 22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0" name="Rectangle 22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1" name="Rectangle 22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2" name="Rectangle 22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3" name="Rectangle 22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4" name="Rectangle 22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5" name="Rectangle 22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6" name="Rectangle 23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47" name="Group 231"/>
            <p:cNvGrpSpPr>
              <a:grpSpLocks/>
            </p:cNvGrpSpPr>
            <p:nvPr/>
          </p:nvGrpSpPr>
          <p:grpSpPr bwMode="auto">
            <a:xfrm>
              <a:off x="3816" y="3840"/>
              <a:ext cx="168" cy="192"/>
              <a:chOff x="1008" y="1584"/>
              <a:chExt cx="336" cy="384"/>
            </a:xfrm>
          </p:grpSpPr>
          <p:sp>
            <p:nvSpPr>
              <p:cNvPr id="9448" name="Rectangle 232"/>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49" name="Rectangle 233"/>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0" name="Rectangle 234"/>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1" name="Rectangle 235"/>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2" name="Rectangle 236"/>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3" name="Rectangle 237"/>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4" name="Rectangle 238"/>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5" name="Rectangle 239"/>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56" name="Group 240"/>
            <p:cNvGrpSpPr>
              <a:grpSpLocks/>
            </p:cNvGrpSpPr>
            <p:nvPr/>
          </p:nvGrpSpPr>
          <p:grpSpPr bwMode="auto">
            <a:xfrm>
              <a:off x="5400" y="3840"/>
              <a:ext cx="168" cy="192"/>
              <a:chOff x="1008" y="1584"/>
              <a:chExt cx="336" cy="384"/>
            </a:xfrm>
          </p:grpSpPr>
          <p:sp>
            <p:nvSpPr>
              <p:cNvPr id="9457" name="Rectangle 24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8" name="Rectangle 24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59" name="Rectangle 24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0" name="Rectangle 24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1" name="Rectangle 24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2" name="Rectangle 24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3" name="Rectangle 24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4" name="Rectangle 24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65" name="Group 249"/>
            <p:cNvGrpSpPr>
              <a:grpSpLocks/>
            </p:cNvGrpSpPr>
            <p:nvPr/>
          </p:nvGrpSpPr>
          <p:grpSpPr bwMode="auto">
            <a:xfrm>
              <a:off x="96" y="3744"/>
              <a:ext cx="168" cy="192"/>
              <a:chOff x="1008" y="1584"/>
              <a:chExt cx="336" cy="384"/>
            </a:xfrm>
          </p:grpSpPr>
          <p:sp>
            <p:nvSpPr>
              <p:cNvPr id="9466" name="Rectangle 25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7" name="Rectangle 25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8" name="Rectangle 25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69" name="Rectangle 25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0" name="Rectangle 25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1" name="Rectangle 25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2" name="Rectangle 25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3" name="Rectangle 25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74" name="Group 258"/>
            <p:cNvGrpSpPr>
              <a:grpSpLocks/>
            </p:cNvGrpSpPr>
            <p:nvPr/>
          </p:nvGrpSpPr>
          <p:grpSpPr bwMode="auto">
            <a:xfrm>
              <a:off x="1680" y="3744"/>
              <a:ext cx="168" cy="192"/>
              <a:chOff x="1008" y="1584"/>
              <a:chExt cx="336" cy="384"/>
            </a:xfrm>
          </p:grpSpPr>
          <p:sp>
            <p:nvSpPr>
              <p:cNvPr id="9475" name="Rectangle 25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6" name="Rectangle 26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7" name="Rectangle 26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8" name="Rectangle 26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79" name="Rectangle 26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0" name="Rectangle 26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1" name="Rectangle 26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2" name="Rectangle 26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483" name="Group 267"/>
            <p:cNvGrpSpPr>
              <a:grpSpLocks/>
            </p:cNvGrpSpPr>
            <p:nvPr/>
          </p:nvGrpSpPr>
          <p:grpSpPr bwMode="auto">
            <a:xfrm>
              <a:off x="2352" y="4128"/>
              <a:ext cx="168" cy="192"/>
              <a:chOff x="1008" y="1584"/>
              <a:chExt cx="336" cy="384"/>
            </a:xfrm>
          </p:grpSpPr>
          <p:sp>
            <p:nvSpPr>
              <p:cNvPr id="9484" name="Rectangle 26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5" name="Rectangle 26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6" name="Rectangle 27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7" name="Rectangle 27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8" name="Rectangle 27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89" name="Rectangle 27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90" name="Rectangle 27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91" name="Rectangle 27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sp>
        <p:nvSpPr>
          <p:cNvPr id="9496" name="Rectangle 280"/>
          <p:cNvSpPr>
            <a:spLocks noChangeArrowheads="1"/>
          </p:cNvSpPr>
          <p:nvPr/>
        </p:nvSpPr>
        <p:spPr bwMode="invGray">
          <a:xfrm rot="5400000">
            <a:off x="284163" y="2075260"/>
            <a:ext cx="114300" cy="7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98" name="Rectangle 282"/>
          <p:cNvSpPr>
            <a:spLocks noChangeArrowheads="1"/>
          </p:cNvSpPr>
          <p:nvPr/>
        </p:nvSpPr>
        <p:spPr bwMode="invGray">
          <a:xfrm rot="5400000">
            <a:off x="465138" y="1970485"/>
            <a:ext cx="57150" cy="228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99" name="Rectangle 283"/>
          <p:cNvSpPr>
            <a:spLocks noChangeArrowheads="1"/>
          </p:cNvSpPr>
          <p:nvPr/>
        </p:nvSpPr>
        <p:spPr bwMode="invGray">
          <a:xfrm rot="5400000">
            <a:off x="312738" y="2122885"/>
            <a:ext cx="5715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0" name="Rectangle 284"/>
          <p:cNvSpPr>
            <a:spLocks noChangeArrowheads="1"/>
          </p:cNvSpPr>
          <p:nvPr/>
        </p:nvSpPr>
        <p:spPr bwMode="invGray">
          <a:xfrm rot="5400000">
            <a:off x="17463" y="2075260"/>
            <a:ext cx="342900" cy="7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1" name="Rectangle 285"/>
          <p:cNvSpPr>
            <a:spLocks noChangeArrowheads="1"/>
          </p:cNvSpPr>
          <p:nvPr/>
        </p:nvSpPr>
        <p:spPr bwMode="invGray">
          <a:xfrm rot="5400000">
            <a:off x="465138" y="1703785"/>
            <a:ext cx="57150" cy="533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2" name="Rectangle 286"/>
          <p:cNvSpPr>
            <a:spLocks noChangeArrowheads="1"/>
          </p:cNvSpPr>
          <p:nvPr/>
        </p:nvSpPr>
        <p:spPr bwMode="invGray">
          <a:xfrm rot="5400000">
            <a:off x="-791963" y="3475237"/>
            <a:ext cx="3030140" cy="7778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nvGrpSpPr>
          <p:cNvPr id="9518" name="Group 302"/>
          <p:cNvGrpSpPr>
            <a:grpSpLocks/>
          </p:cNvGrpSpPr>
          <p:nvPr/>
        </p:nvGrpSpPr>
        <p:grpSpPr bwMode="auto">
          <a:xfrm>
            <a:off x="303214" y="2170510"/>
            <a:ext cx="8688387" cy="58340"/>
            <a:chOff x="191" y="1823"/>
            <a:chExt cx="5473" cy="49"/>
          </a:xfrm>
        </p:grpSpPr>
        <p:sp>
          <p:nvSpPr>
            <p:cNvPr id="9497" name="Rectangle 281"/>
            <p:cNvSpPr>
              <a:spLocks noChangeArrowheads="1"/>
            </p:cNvSpPr>
            <p:nvPr userDrawn="1"/>
          </p:nvSpPr>
          <p:spPr bwMode="invGray">
            <a:xfrm rot="5400000">
              <a:off x="215" y="1799"/>
              <a:ext cx="48" cy="9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3" name="Rectangle 287"/>
            <p:cNvSpPr>
              <a:spLocks noChangeArrowheads="1"/>
            </p:cNvSpPr>
            <p:nvPr userDrawn="1"/>
          </p:nvSpPr>
          <p:spPr bwMode="invGray">
            <a:xfrm>
              <a:off x="288" y="1824"/>
              <a:ext cx="240" cy="48"/>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4" name="Rectangle 288"/>
            <p:cNvSpPr>
              <a:spLocks noChangeArrowheads="1"/>
            </p:cNvSpPr>
            <p:nvPr userDrawn="1"/>
          </p:nvSpPr>
          <p:spPr bwMode="invGray">
            <a:xfrm>
              <a:off x="528" y="1824"/>
              <a:ext cx="5136"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sp>
        <p:nvSpPr>
          <p:cNvPr id="9505" name="Rectangle 289"/>
          <p:cNvSpPr>
            <a:spLocks noChangeArrowheads="1"/>
          </p:cNvSpPr>
          <p:nvPr/>
        </p:nvSpPr>
        <p:spPr bwMode="invGray">
          <a:xfrm rot="5400000">
            <a:off x="455613" y="2189560"/>
            <a:ext cx="228600" cy="7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nvGrpSpPr>
          <p:cNvPr id="9517" name="Group 301"/>
          <p:cNvGrpSpPr>
            <a:grpSpLocks/>
          </p:cNvGrpSpPr>
          <p:nvPr/>
        </p:nvGrpSpPr>
        <p:grpSpPr bwMode="auto">
          <a:xfrm>
            <a:off x="152400" y="0"/>
            <a:ext cx="457200" cy="5029200"/>
            <a:chOff x="96" y="0"/>
            <a:chExt cx="288" cy="4224"/>
          </a:xfrm>
        </p:grpSpPr>
        <p:grpSp>
          <p:nvGrpSpPr>
            <p:cNvPr id="9516" name="Group 300"/>
            <p:cNvGrpSpPr>
              <a:grpSpLocks/>
            </p:cNvGrpSpPr>
            <p:nvPr userDrawn="1"/>
          </p:nvGrpSpPr>
          <p:grpSpPr bwMode="auto">
            <a:xfrm>
              <a:off x="96" y="0"/>
              <a:ext cx="288" cy="1584"/>
              <a:chOff x="96" y="0"/>
              <a:chExt cx="288" cy="1584"/>
            </a:xfrm>
          </p:grpSpPr>
          <p:sp>
            <p:nvSpPr>
              <p:cNvPr id="9493" name="Rectangle 277"/>
              <p:cNvSpPr>
                <a:spLocks noChangeArrowheads="1"/>
              </p:cNvSpPr>
              <p:nvPr userDrawn="1"/>
            </p:nvSpPr>
            <p:spPr bwMode="ltGray">
              <a:xfrm>
                <a:off x="96" y="1488"/>
                <a:ext cx="288"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494" name="Rectangle 278"/>
              <p:cNvSpPr>
                <a:spLocks noChangeArrowheads="1"/>
              </p:cNvSpPr>
              <p:nvPr userDrawn="1"/>
            </p:nvSpPr>
            <p:spPr bwMode="ltGray">
              <a:xfrm>
                <a:off x="96" y="0"/>
                <a:ext cx="288" cy="14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9515" name="Group 299"/>
            <p:cNvGrpSpPr>
              <a:grpSpLocks/>
            </p:cNvGrpSpPr>
            <p:nvPr userDrawn="1"/>
          </p:nvGrpSpPr>
          <p:grpSpPr bwMode="auto">
            <a:xfrm>
              <a:off x="96" y="2016"/>
              <a:ext cx="288" cy="2208"/>
              <a:chOff x="96" y="2016"/>
              <a:chExt cx="288" cy="2208"/>
            </a:xfrm>
          </p:grpSpPr>
          <p:sp>
            <p:nvSpPr>
              <p:cNvPr id="9507" name="Rectangle 291"/>
              <p:cNvSpPr>
                <a:spLocks noChangeArrowheads="1"/>
              </p:cNvSpPr>
              <p:nvPr userDrawn="1"/>
            </p:nvSpPr>
            <p:spPr bwMode="ltGray">
              <a:xfrm>
                <a:off x="96" y="2016"/>
                <a:ext cx="288"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9508" name="Rectangle 292"/>
              <p:cNvSpPr>
                <a:spLocks noChangeArrowheads="1"/>
              </p:cNvSpPr>
              <p:nvPr userDrawn="1"/>
            </p:nvSpPr>
            <p:spPr bwMode="ltGray">
              <a:xfrm>
                <a:off x="96" y="2112"/>
                <a:ext cx="288" cy="211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sp>
        <p:nvSpPr>
          <p:cNvPr id="9509" name="Rectangle 293"/>
          <p:cNvSpPr>
            <a:spLocks noGrp="1" noChangeArrowheads="1"/>
          </p:cNvSpPr>
          <p:nvPr>
            <p:ph type="ctrTitle"/>
          </p:nvPr>
        </p:nvSpPr>
        <p:spPr>
          <a:xfrm>
            <a:off x="1143000" y="1257300"/>
            <a:ext cx="7772400" cy="857250"/>
          </a:xfrm>
        </p:spPr>
        <p:txBody>
          <a:bodyPr/>
          <a:lstStyle>
            <a:lvl1pPr algn="l">
              <a:defRPr/>
            </a:lvl1pPr>
          </a:lstStyle>
          <a:p>
            <a:pPr lvl="0"/>
            <a:r>
              <a:rPr lang="es-ES" altLang="es-CL" noProof="0" smtClean="0"/>
              <a:t>Haga clic para modificar el estilo de título del patrón</a:t>
            </a:r>
          </a:p>
        </p:txBody>
      </p:sp>
      <p:sp>
        <p:nvSpPr>
          <p:cNvPr id="9510" name="Rectangle 294"/>
          <p:cNvSpPr>
            <a:spLocks noGrp="1" noChangeArrowheads="1"/>
          </p:cNvSpPr>
          <p:nvPr>
            <p:ph type="subTitle" idx="1"/>
          </p:nvPr>
        </p:nvSpPr>
        <p:spPr>
          <a:xfrm>
            <a:off x="1371600" y="2914650"/>
            <a:ext cx="6400800" cy="1314450"/>
          </a:xfrm>
        </p:spPr>
        <p:txBody>
          <a:bodyPr/>
          <a:lstStyle>
            <a:lvl1pPr marL="0" indent="0" algn="ctr">
              <a:buFontTx/>
              <a:buNone/>
              <a:defRPr/>
            </a:lvl1pPr>
          </a:lstStyle>
          <a:p>
            <a:pPr lvl="0"/>
            <a:r>
              <a:rPr lang="es-ES" altLang="es-CL" noProof="0" smtClean="0"/>
              <a:t>Haga clic para modificar el estilo de subtítulo del patrón</a:t>
            </a:r>
          </a:p>
        </p:txBody>
      </p:sp>
      <p:sp>
        <p:nvSpPr>
          <p:cNvPr id="9511" name="Rectangle 295"/>
          <p:cNvSpPr>
            <a:spLocks noGrp="1" noChangeArrowheads="1"/>
          </p:cNvSpPr>
          <p:nvPr>
            <p:ph type="dt" sz="half" idx="2"/>
          </p:nvPr>
        </p:nvSpPr>
        <p:spPr>
          <a:xfrm>
            <a:off x="685800" y="4686300"/>
            <a:ext cx="1905000" cy="342900"/>
          </a:xfrm>
        </p:spPr>
        <p:txBody>
          <a:bodyPr/>
          <a:lstStyle>
            <a:lvl1pPr>
              <a:defRPr/>
            </a:lvl1pPr>
          </a:lstStyle>
          <a:p>
            <a:fld id="{C8860D25-429D-4E43-9C52-CAA0ED7360AD}" type="datetimeFigureOut">
              <a:rPr lang="es-CL" smtClean="0"/>
              <a:t>10-12-2018</a:t>
            </a:fld>
            <a:endParaRPr lang="es-CL"/>
          </a:p>
        </p:txBody>
      </p:sp>
      <p:sp>
        <p:nvSpPr>
          <p:cNvPr id="9512" name="Rectangle 296"/>
          <p:cNvSpPr>
            <a:spLocks noGrp="1" noChangeArrowheads="1"/>
          </p:cNvSpPr>
          <p:nvPr>
            <p:ph type="ftr" sz="quarter" idx="3"/>
          </p:nvPr>
        </p:nvSpPr>
        <p:spPr>
          <a:xfrm>
            <a:off x="3124200" y="4686300"/>
            <a:ext cx="2895600" cy="342900"/>
          </a:xfrm>
        </p:spPr>
        <p:txBody>
          <a:bodyPr/>
          <a:lstStyle>
            <a:lvl1pPr>
              <a:defRPr/>
            </a:lvl1pPr>
          </a:lstStyle>
          <a:p>
            <a:endParaRPr lang="es-CL"/>
          </a:p>
        </p:txBody>
      </p:sp>
      <p:sp>
        <p:nvSpPr>
          <p:cNvPr id="9513" name="Rectangle 297"/>
          <p:cNvSpPr>
            <a:spLocks noGrp="1" noChangeArrowheads="1"/>
          </p:cNvSpPr>
          <p:nvPr>
            <p:ph type="sldNum" sz="quarter" idx="4"/>
          </p:nvPr>
        </p:nvSpPr>
        <p:spPr>
          <a:xfrm>
            <a:off x="6553200" y="4686300"/>
            <a:ext cx="1905000" cy="342900"/>
          </a:xfrm>
        </p:spPr>
        <p:txBody>
          <a:bodyPr/>
          <a:lstStyle>
            <a:lvl1pPr>
              <a:defRPr/>
            </a:lvl1pPr>
          </a:lstStyle>
          <a:p>
            <a:fld id="{7DA6E342-36F2-4EFD-B719-454AC81B145C}" type="slidenum">
              <a:rPr lang="es-CL" smtClean="0"/>
              <a:t>‹Nº›</a:t>
            </a:fld>
            <a:endParaRPr lang="es-C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nodeType="afterEffect">
                                  <p:stCondLst>
                                    <p:cond delay="0"/>
                                  </p:stCondLst>
                                  <p:childTnLst>
                                    <p:set>
                                      <p:cBhvr>
                                        <p:cTn id="6" dur="1" fill="hold">
                                          <p:stCondLst>
                                            <p:cond delay="0"/>
                                          </p:stCondLst>
                                        </p:cTn>
                                        <p:tgtEl>
                                          <p:spTgt spid="9517"/>
                                        </p:tgtEl>
                                        <p:attrNameLst>
                                          <p:attrName>style.visibility</p:attrName>
                                        </p:attrNameLst>
                                      </p:cBhvr>
                                      <p:to>
                                        <p:strVal val="visible"/>
                                      </p:to>
                                    </p:set>
                                    <p:animEffect transition="in" filter="barn(inHorizontal)">
                                      <p:cBhvr>
                                        <p:cTn id="7" dur="500"/>
                                        <p:tgtEl>
                                          <p:spTgt spid="9517"/>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502"/>
                                        </p:tgtEl>
                                        <p:attrNameLst>
                                          <p:attrName>style.visibility</p:attrName>
                                        </p:attrNameLst>
                                      </p:cBhvr>
                                      <p:to>
                                        <p:strVal val="visible"/>
                                      </p:to>
                                    </p:set>
                                    <p:animEffect transition="in" filter="wipe(down)">
                                      <p:cBhvr>
                                        <p:cTn id="11" dur="500"/>
                                        <p:tgtEl>
                                          <p:spTgt spid="9502"/>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9501"/>
                                        </p:tgtEl>
                                        <p:attrNameLst>
                                          <p:attrName>style.visibility</p:attrName>
                                        </p:attrNameLst>
                                      </p:cBhvr>
                                      <p:to>
                                        <p:strVal val="visible"/>
                                      </p:to>
                                    </p:set>
                                    <p:animEffect transition="in" filter="wipe(right)">
                                      <p:cBhvr>
                                        <p:cTn id="15" dur="500"/>
                                        <p:tgtEl>
                                          <p:spTgt spid="9501"/>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500"/>
                                        </p:tgtEl>
                                        <p:attrNameLst>
                                          <p:attrName>style.visibility</p:attrName>
                                        </p:attrNameLst>
                                      </p:cBhvr>
                                      <p:to>
                                        <p:strVal val="visible"/>
                                      </p:to>
                                    </p:set>
                                    <p:animEffect transition="in" filter="wipe(up)">
                                      <p:cBhvr>
                                        <p:cTn id="19" dur="500"/>
                                        <p:tgtEl>
                                          <p:spTgt spid="9500"/>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499"/>
                                        </p:tgtEl>
                                        <p:attrNameLst>
                                          <p:attrName>style.visibility</p:attrName>
                                        </p:attrNameLst>
                                      </p:cBhvr>
                                      <p:to>
                                        <p:strVal val="visible"/>
                                      </p:to>
                                    </p:set>
                                    <p:animEffect transition="in" filter="wipe(left)">
                                      <p:cBhvr>
                                        <p:cTn id="23" dur="500"/>
                                        <p:tgtEl>
                                          <p:spTgt spid="9499"/>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505"/>
                                        </p:tgtEl>
                                        <p:attrNameLst>
                                          <p:attrName>style.visibility</p:attrName>
                                        </p:attrNameLst>
                                      </p:cBhvr>
                                      <p:to>
                                        <p:strVal val="visible"/>
                                      </p:to>
                                    </p:set>
                                    <p:animEffect transition="in" filter="wipe(down)">
                                      <p:cBhvr>
                                        <p:cTn id="27" dur="500"/>
                                        <p:tgtEl>
                                          <p:spTgt spid="9505"/>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9498"/>
                                        </p:tgtEl>
                                        <p:attrNameLst>
                                          <p:attrName>style.visibility</p:attrName>
                                        </p:attrNameLst>
                                      </p:cBhvr>
                                      <p:to>
                                        <p:strVal val="visible"/>
                                      </p:to>
                                    </p:set>
                                    <p:animEffect transition="in" filter="wipe(right)">
                                      <p:cBhvr>
                                        <p:cTn id="31" dur="500"/>
                                        <p:tgtEl>
                                          <p:spTgt spid="9498"/>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9496"/>
                                        </p:tgtEl>
                                        <p:attrNameLst>
                                          <p:attrName>style.visibility</p:attrName>
                                        </p:attrNameLst>
                                      </p:cBhvr>
                                      <p:to>
                                        <p:strVal val="visible"/>
                                      </p:to>
                                    </p:set>
                                    <p:animEffect transition="in" filter="wipe(up)">
                                      <p:cBhvr>
                                        <p:cTn id="35" dur="500"/>
                                        <p:tgtEl>
                                          <p:spTgt spid="9496"/>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9518"/>
                                        </p:tgtEl>
                                        <p:attrNameLst>
                                          <p:attrName>style.visibility</p:attrName>
                                        </p:attrNameLst>
                                      </p:cBhvr>
                                      <p:to>
                                        <p:strVal val="visible"/>
                                      </p:to>
                                    </p:set>
                                    <p:animEffect transition="in" filter="wipe(left)">
                                      <p:cBhvr>
                                        <p:cTn id="39" dur="500"/>
                                        <p:tgtEl>
                                          <p:spTgt spid="9518"/>
                                        </p:tgtEl>
                                      </p:cBhvr>
                                    </p:animEffect>
                                  </p:childTnLst>
                                </p:cTn>
                              </p:par>
                            </p:childTnLst>
                          </p:cTn>
                        </p:par>
                        <p:par>
                          <p:cTn id="40" fill="hold" nodeType="afterGroup">
                            <p:stCondLst>
                              <p:cond delay="4500"/>
                            </p:stCondLst>
                            <p:childTnLst>
                              <p:par>
                                <p:cTn id="41" presetID="1" presetClass="entr" presetSubtype="0" fill="hold" grpId="0" nodeType="afterEffect">
                                  <p:stCondLst>
                                    <p:cond delay="0"/>
                                  </p:stCondLst>
                                  <p:childTnLst>
                                    <p:set>
                                      <p:cBhvr>
                                        <p:cTn id="42" dur="1" fill="hold">
                                          <p:stCondLst>
                                            <p:cond delay="499"/>
                                          </p:stCondLst>
                                        </p:cTn>
                                        <p:tgtEl>
                                          <p:spTgt spid="9509"/>
                                        </p:tgtEl>
                                        <p:attrNameLst>
                                          <p:attrName>style.visibility</p:attrName>
                                        </p:attrNameLst>
                                      </p:cBhvr>
                                      <p:to>
                                        <p:strVal val="visible"/>
                                      </p:to>
                                    </p:set>
                                  </p:childTnLst>
                                </p:cTn>
                              </p:par>
                            </p:childTnLst>
                          </p:cTn>
                        </p:par>
                        <p:par>
                          <p:cTn id="43" fill="hold" nodeType="afterGroup">
                            <p:stCondLst>
                              <p:cond delay="5000"/>
                            </p:stCondLst>
                            <p:childTnLst>
                              <p:par>
                                <p:cTn id="44" presetID="1" presetClass="entr" presetSubtype="0" fill="hold" grpId="0" nodeType="afterEffect">
                                  <p:stCondLst>
                                    <p:cond delay="0"/>
                                  </p:stCondLst>
                                  <p:childTnLst>
                                    <p:set>
                                      <p:cBhvr>
                                        <p:cTn id="45" dur="1" fill="hold">
                                          <p:stCondLst>
                                            <p:cond delay="499"/>
                                          </p:stCondLst>
                                        </p:cTn>
                                        <p:tgtEl>
                                          <p:spTgt spid="9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6" grpId="0" animBg="1"/>
      <p:bldP spid="9498" grpId="0" animBg="1"/>
      <p:bldP spid="9499" grpId="0" animBg="1"/>
      <p:bldP spid="9500" grpId="0" animBg="1"/>
      <p:bldP spid="9501" grpId="0" animBg="1"/>
      <p:bldP spid="9502" grpId="0" animBg="1"/>
      <p:bldP spid="9505" grpId="0" animBg="1"/>
      <p:bldP spid="9509" grpId="0" autoUpdateAnimBg="0"/>
      <p:bldP spid="9510"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9510"/>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5" name="4 Marcador de pie de página"/>
          <p:cNvSpPr>
            <a:spLocks noGrp="1"/>
          </p:cNvSpPr>
          <p:nvPr>
            <p:ph type="ftr" sz="quarter" idx="11"/>
          </p:nvPr>
        </p:nvSpPr>
        <p:spPr/>
        <p:txBody>
          <a:bodyPr/>
          <a:lstStyle>
            <a:lvl1pPr>
              <a:defRPr/>
            </a:lvl1pPr>
          </a:lstStyle>
          <a:p>
            <a:endParaRPr lang="es-CL"/>
          </a:p>
        </p:txBody>
      </p:sp>
      <p:sp>
        <p:nvSpPr>
          <p:cNvPr id="6" name="5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48713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96100" y="228600"/>
            <a:ext cx="1943100" cy="4171950"/>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1066800" y="228600"/>
            <a:ext cx="5676900" cy="4171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5" name="4 Marcador de pie de página"/>
          <p:cNvSpPr>
            <a:spLocks noGrp="1"/>
          </p:cNvSpPr>
          <p:nvPr>
            <p:ph type="ftr" sz="quarter" idx="11"/>
          </p:nvPr>
        </p:nvSpPr>
        <p:spPr/>
        <p:txBody>
          <a:bodyPr/>
          <a:lstStyle>
            <a:lvl1pPr>
              <a:defRPr/>
            </a:lvl1pPr>
          </a:lstStyle>
          <a:p>
            <a:endParaRPr lang="es-CL"/>
          </a:p>
        </p:txBody>
      </p:sp>
      <p:sp>
        <p:nvSpPr>
          <p:cNvPr id="6" name="5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338738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5" name="4 Marcador de pie de página"/>
          <p:cNvSpPr>
            <a:spLocks noGrp="1"/>
          </p:cNvSpPr>
          <p:nvPr>
            <p:ph type="ftr" sz="quarter" idx="11"/>
          </p:nvPr>
        </p:nvSpPr>
        <p:spPr/>
        <p:txBody>
          <a:bodyPr/>
          <a:lstStyle>
            <a:lvl1pPr>
              <a:defRPr/>
            </a:lvl1pPr>
          </a:lstStyle>
          <a:p>
            <a:endParaRPr lang="es-CL"/>
          </a:p>
        </p:txBody>
      </p:sp>
      <p:sp>
        <p:nvSpPr>
          <p:cNvPr id="6" name="5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318313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5" name="4 Marcador de pie de página"/>
          <p:cNvSpPr>
            <a:spLocks noGrp="1"/>
          </p:cNvSpPr>
          <p:nvPr>
            <p:ph type="ftr" sz="quarter" idx="11"/>
          </p:nvPr>
        </p:nvSpPr>
        <p:spPr/>
        <p:txBody>
          <a:bodyPr/>
          <a:lstStyle>
            <a:lvl1pPr>
              <a:defRPr/>
            </a:lvl1pPr>
          </a:lstStyle>
          <a:p>
            <a:endParaRPr lang="es-CL"/>
          </a:p>
        </p:txBody>
      </p:sp>
      <p:sp>
        <p:nvSpPr>
          <p:cNvPr id="6" name="5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122291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10668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50292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6" name="5 Marcador de pie de página"/>
          <p:cNvSpPr>
            <a:spLocks noGrp="1"/>
          </p:cNvSpPr>
          <p:nvPr>
            <p:ph type="ftr" sz="quarter" idx="11"/>
          </p:nvPr>
        </p:nvSpPr>
        <p:spPr/>
        <p:txBody>
          <a:bodyPr/>
          <a:lstStyle>
            <a:lvl1pPr>
              <a:defRPr/>
            </a:lvl1pPr>
          </a:lstStyle>
          <a:p>
            <a:endParaRPr lang="es-CL"/>
          </a:p>
        </p:txBody>
      </p:sp>
      <p:sp>
        <p:nvSpPr>
          <p:cNvPr id="7" name="6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27311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8" name="7 Marcador de pie de página"/>
          <p:cNvSpPr>
            <a:spLocks noGrp="1"/>
          </p:cNvSpPr>
          <p:nvPr>
            <p:ph type="ftr" sz="quarter" idx="11"/>
          </p:nvPr>
        </p:nvSpPr>
        <p:spPr/>
        <p:txBody>
          <a:bodyPr/>
          <a:lstStyle>
            <a:lvl1pPr>
              <a:defRPr/>
            </a:lvl1pPr>
          </a:lstStyle>
          <a:p>
            <a:endParaRPr lang="es-CL"/>
          </a:p>
        </p:txBody>
      </p:sp>
      <p:sp>
        <p:nvSpPr>
          <p:cNvPr id="9" name="8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125753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4" name="3 Marcador de pie de página"/>
          <p:cNvSpPr>
            <a:spLocks noGrp="1"/>
          </p:cNvSpPr>
          <p:nvPr>
            <p:ph type="ftr" sz="quarter" idx="11"/>
          </p:nvPr>
        </p:nvSpPr>
        <p:spPr/>
        <p:txBody>
          <a:bodyPr/>
          <a:lstStyle>
            <a:lvl1pPr>
              <a:defRPr/>
            </a:lvl1pPr>
          </a:lstStyle>
          <a:p>
            <a:endParaRPr lang="es-CL"/>
          </a:p>
        </p:txBody>
      </p:sp>
      <p:sp>
        <p:nvSpPr>
          <p:cNvPr id="5" name="4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100021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3" name="2 Marcador de pie de página"/>
          <p:cNvSpPr>
            <a:spLocks noGrp="1"/>
          </p:cNvSpPr>
          <p:nvPr>
            <p:ph type="ftr" sz="quarter" idx="11"/>
          </p:nvPr>
        </p:nvSpPr>
        <p:spPr/>
        <p:txBody>
          <a:bodyPr/>
          <a:lstStyle>
            <a:lvl1pPr>
              <a:defRPr/>
            </a:lvl1pPr>
          </a:lstStyle>
          <a:p>
            <a:endParaRPr lang="es-CL"/>
          </a:p>
        </p:txBody>
      </p:sp>
      <p:sp>
        <p:nvSpPr>
          <p:cNvPr id="4" name="3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49468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6" name="5 Marcador de pie de página"/>
          <p:cNvSpPr>
            <a:spLocks noGrp="1"/>
          </p:cNvSpPr>
          <p:nvPr>
            <p:ph type="ftr" sz="quarter" idx="11"/>
          </p:nvPr>
        </p:nvSpPr>
        <p:spPr/>
        <p:txBody>
          <a:bodyPr/>
          <a:lstStyle>
            <a:lvl1pPr>
              <a:defRPr/>
            </a:lvl1pPr>
          </a:lstStyle>
          <a:p>
            <a:endParaRPr lang="es-CL"/>
          </a:p>
        </p:txBody>
      </p:sp>
      <p:sp>
        <p:nvSpPr>
          <p:cNvPr id="7" name="6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2241585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L"/>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C8860D25-429D-4E43-9C52-CAA0ED7360AD}" type="datetimeFigureOut">
              <a:rPr lang="es-CL" smtClean="0"/>
              <a:t>10-12-2018</a:t>
            </a:fld>
            <a:endParaRPr lang="es-CL"/>
          </a:p>
        </p:txBody>
      </p:sp>
      <p:sp>
        <p:nvSpPr>
          <p:cNvPr id="6" name="5 Marcador de pie de página"/>
          <p:cNvSpPr>
            <a:spLocks noGrp="1"/>
          </p:cNvSpPr>
          <p:nvPr>
            <p:ph type="ftr" sz="quarter" idx="11"/>
          </p:nvPr>
        </p:nvSpPr>
        <p:spPr/>
        <p:txBody>
          <a:bodyPr/>
          <a:lstStyle>
            <a:lvl1pPr>
              <a:defRPr/>
            </a:lvl1pPr>
          </a:lstStyle>
          <a:p>
            <a:endParaRPr lang="es-CL"/>
          </a:p>
        </p:txBody>
      </p:sp>
      <p:sp>
        <p:nvSpPr>
          <p:cNvPr id="7" name="6 Marcador de número de diapositiva"/>
          <p:cNvSpPr>
            <a:spLocks noGrp="1"/>
          </p:cNvSpPr>
          <p:nvPr>
            <p:ph type="sldNum" sz="quarter" idx="12"/>
          </p:nvPr>
        </p:nvSpPr>
        <p:spPr/>
        <p:txBody>
          <a:bodyPr/>
          <a:lstStyle>
            <a:lvl1pPr>
              <a:defRPr/>
            </a:lvl1pPr>
          </a:lstStyle>
          <a:p>
            <a:fld id="{7DA6E342-36F2-4EFD-B719-454AC81B145C}" type="slidenum">
              <a:rPr lang="es-CL" smtClean="0"/>
              <a:t>‹Nº›</a:t>
            </a:fld>
            <a:endParaRPr lang="es-CL"/>
          </a:p>
        </p:txBody>
      </p:sp>
    </p:spTree>
    <p:extLst>
      <p:ext uri="{BB962C8B-B14F-4D97-AF65-F5344CB8AC3E}">
        <p14:creationId xmlns:p14="http://schemas.microsoft.com/office/powerpoint/2010/main" val="215384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3" name="Group 329"/>
          <p:cNvGrpSpPr>
            <a:grpSpLocks/>
          </p:cNvGrpSpPr>
          <p:nvPr/>
        </p:nvGrpSpPr>
        <p:grpSpPr bwMode="auto">
          <a:xfrm>
            <a:off x="150814" y="0"/>
            <a:ext cx="8840787" cy="5143500"/>
            <a:chOff x="95" y="0"/>
            <a:chExt cx="5569" cy="4320"/>
          </a:xfrm>
        </p:grpSpPr>
        <p:grpSp>
          <p:nvGrpSpPr>
            <p:cNvPr id="1032" name="Group 8"/>
            <p:cNvGrpSpPr>
              <a:grpSpLocks/>
            </p:cNvGrpSpPr>
            <p:nvPr/>
          </p:nvGrpSpPr>
          <p:grpSpPr bwMode="auto">
            <a:xfrm>
              <a:off x="96" y="48"/>
              <a:ext cx="5544" cy="4272"/>
              <a:chOff x="96" y="48"/>
              <a:chExt cx="5544" cy="4272"/>
            </a:xfrm>
          </p:grpSpPr>
          <p:grpSp>
            <p:nvGrpSpPr>
              <p:cNvPr id="1033" name="Group 9"/>
              <p:cNvGrpSpPr>
                <a:grpSpLocks/>
              </p:cNvGrpSpPr>
              <p:nvPr/>
            </p:nvGrpSpPr>
            <p:grpSpPr bwMode="auto">
              <a:xfrm>
                <a:off x="864" y="144"/>
                <a:ext cx="2664" cy="1440"/>
                <a:chOff x="864" y="144"/>
                <a:chExt cx="2664" cy="1440"/>
              </a:xfrm>
            </p:grpSpPr>
            <p:grpSp>
              <p:nvGrpSpPr>
                <p:cNvPr id="1034" name="Group 10"/>
                <p:cNvGrpSpPr>
                  <a:grpSpLocks/>
                </p:cNvGrpSpPr>
                <p:nvPr/>
              </p:nvGrpSpPr>
              <p:grpSpPr bwMode="auto">
                <a:xfrm>
                  <a:off x="864" y="720"/>
                  <a:ext cx="168" cy="192"/>
                  <a:chOff x="1008" y="1584"/>
                  <a:chExt cx="336" cy="384"/>
                </a:xfrm>
              </p:grpSpPr>
              <p:sp>
                <p:nvSpPr>
                  <p:cNvPr id="1035" name="Rectangle 1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36" name="Rectangle 1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37" name="Rectangle 1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38" name="Rectangle 1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39" name="Rectangle 1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0" name="Rectangle 1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1" name="Rectangle 1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2" name="Rectangle 1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43" name="Group 19"/>
                <p:cNvGrpSpPr>
                  <a:grpSpLocks/>
                </p:cNvGrpSpPr>
                <p:nvPr/>
              </p:nvGrpSpPr>
              <p:grpSpPr bwMode="auto">
                <a:xfrm>
                  <a:off x="1200" y="1392"/>
                  <a:ext cx="168" cy="192"/>
                  <a:chOff x="1008" y="1584"/>
                  <a:chExt cx="336" cy="384"/>
                </a:xfrm>
              </p:grpSpPr>
              <p:sp>
                <p:nvSpPr>
                  <p:cNvPr id="1044" name="Rectangle 2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5" name="Rectangle 2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6" name="Rectangle 2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7" name="Rectangle 2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8" name="Rectangle 2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49" name="Rectangle 2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0" name="Rectangle 2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1" name="Rectangle 2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52" name="Group 28"/>
                <p:cNvGrpSpPr>
                  <a:grpSpLocks/>
                </p:cNvGrpSpPr>
                <p:nvPr/>
              </p:nvGrpSpPr>
              <p:grpSpPr bwMode="auto">
                <a:xfrm>
                  <a:off x="1824" y="144"/>
                  <a:ext cx="168" cy="192"/>
                  <a:chOff x="1008" y="1584"/>
                  <a:chExt cx="336" cy="384"/>
                </a:xfrm>
              </p:grpSpPr>
              <p:sp>
                <p:nvSpPr>
                  <p:cNvPr id="1053" name="Rectangle 2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4" name="Rectangle 3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5" name="Rectangle 3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6" name="Rectangle 3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7" name="Rectangle 3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8" name="Rectangle 3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59" name="Rectangle 3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0" name="Rectangle 3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61" name="Group 37"/>
                <p:cNvGrpSpPr>
                  <a:grpSpLocks/>
                </p:cNvGrpSpPr>
                <p:nvPr/>
              </p:nvGrpSpPr>
              <p:grpSpPr bwMode="auto">
                <a:xfrm>
                  <a:off x="2496" y="528"/>
                  <a:ext cx="168" cy="192"/>
                  <a:chOff x="1008" y="1584"/>
                  <a:chExt cx="336" cy="384"/>
                </a:xfrm>
              </p:grpSpPr>
              <p:sp>
                <p:nvSpPr>
                  <p:cNvPr id="1062" name="Rectangle 3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3" name="Rectangle 3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4" name="Rectangle 4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5" name="Rectangle 4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6" name="Rectangle 4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7" name="Rectangle 4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8" name="Rectangle 4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69" name="Rectangle 4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70" name="Group 46"/>
                <p:cNvGrpSpPr>
                  <a:grpSpLocks/>
                </p:cNvGrpSpPr>
                <p:nvPr/>
              </p:nvGrpSpPr>
              <p:grpSpPr bwMode="auto">
                <a:xfrm>
                  <a:off x="2016" y="1056"/>
                  <a:ext cx="168" cy="192"/>
                  <a:chOff x="1008" y="1584"/>
                  <a:chExt cx="336" cy="384"/>
                </a:xfrm>
              </p:grpSpPr>
              <p:sp>
                <p:nvSpPr>
                  <p:cNvPr id="1071" name="Rectangle 47"/>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2" name="Rectangle 48"/>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3" name="Rectangle 49"/>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4" name="Rectangle 50"/>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5" name="Rectangle 51"/>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6" name="Rectangle 52"/>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7" name="Rectangle 53"/>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78" name="Rectangle 54"/>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79" name="Group 55"/>
                <p:cNvGrpSpPr>
                  <a:grpSpLocks/>
                </p:cNvGrpSpPr>
                <p:nvPr/>
              </p:nvGrpSpPr>
              <p:grpSpPr bwMode="auto">
                <a:xfrm>
                  <a:off x="3360" y="960"/>
                  <a:ext cx="168" cy="192"/>
                  <a:chOff x="1008" y="1584"/>
                  <a:chExt cx="336" cy="384"/>
                </a:xfrm>
              </p:grpSpPr>
              <p:sp>
                <p:nvSpPr>
                  <p:cNvPr id="1080" name="Rectangle 5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1" name="Rectangle 5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2" name="Rectangle 5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3" name="Rectangle 5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4" name="Rectangle 6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5" name="Rectangle 6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6" name="Rectangle 6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87" name="Rectangle 6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088" name="Group 64"/>
                <p:cNvGrpSpPr>
                  <a:grpSpLocks/>
                </p:cNvGrpSpPr>
                <p:nvPr/>
              </p:nvGrpSpPr>
              <p:grpSpPr bwMode="auto">
                <a:xfrm>
                  <a:off x="2784" y="1344"/>
                  <a:ext cx="168" cy="192"/>
                  <a:chOff x="1008" y="1584"/>
                  <a:chExt cx="336" cy="384"/>
                </a:xfrm>
              </p:grpSpPr>
              <p:sp>
                <p:nvSpPr>
                  <p:cNvPr id="1089" name="Rectangle 6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0" name="Rectangle 6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1" name="Rectangle 6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2" name="Rectangle 6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3" name="Rectangle 6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4" name="Rectangle 7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5" name="Rectangle 7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096" name="Rectangle 7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grpSp>
            <p:nvGrpSpPr>
              <p:cNvPr id="1097" name="Group 73"/>
              <p:cNvGrpSpPr>
                <a:grpSpLocks/>
              </p:cNvGrpSpPr>
              <p:nvPr/>
            </p:nvGrpSpPr>
            <p:grpSpPr bwMode="auto">
              <a:xfrm>
                <a:off x="240" y="1968"/>
                <a:ext cx="3288" cy="1440"/>
                <a:chOff x="240" y="144"/>
                <a:chExt cx="3288" cy="1440"/>
              </a:xfrm>
            </p:grpSpPr>
            <p:grpSp>
              <p:nvGrpSpPr>
                <p:cNvPr id="1098" name="Group 74"/>
                <p:cNvGrpSpPr>
                  <a:grpSpLocks/>
                </p:cNvGrpSpPr>
                <p:nvPr/>
              </p:nvGrpSpPr>
              <p:grpSpPr bwMode="auto">
                <a:xfrm>
                  <a:off x="864" y="720"/>
                  <a:ext cx="168" cy="192"/>
                  <a:chOff x="1008" y="1584"/>
                  <a:chExt cx="336" cy="384"/>
                </a:xfrm>
              </p:grpSpPr>
              <p:sp>
                <p:nvSpPr>
                  <p:cNvPr id="1099" name="Rectangle 7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0" name="Rectangle 7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1" name="Rectangle 7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2" name="Rectangle 7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3" name="Rectangle 7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4" name="Rectangle 8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5" name="Rectangle 8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6" name="Rectangle 8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07" name="Group 83"/>
                <p:cNvGrpSpPr>
                  <a:grpSpLocks/>
                </p:cNvGrpSpPr>
                <p:nvPr/>
              </p:nvGrpSpPr>
              <p:grpSpPr bwMode="auto">
                <a:xfrm>
                  <a:off x="1200" y="1392"/>
                  <a:ext cx="168" cy="192"/>
                  <a:chOff x="1008" y="1584"/>
                  <a:chExt cx="336" cy="384"/>
                </a:xfrm>
              </p:grpSpPr>
              <p:sp>
                <p:nvSpPr>
                  <p:cNvPr id="1108" name="Rectangle 8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09" name="Rectangle 8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0" name="Rectangle 8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1" name="Rectangle 8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2" name="Rectangle 8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3" name="Rectangle 8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4" name="Rectangle 9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5" name="Rectangle 9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16" name="Group 92"/>
                <p:cNvGrpSpPr>
                  <a:grpSpLocks/>
                </p:cNvGrpSpPr>
                <p:nvPr/>
              </p:nvGrpSpPr>
              <p:grpSpPr bwMode="auto">
                <a:xfrm>
                  <a:off x="240" y="144"/>
                  <a:ext cx="168" cy="192"/>
                  <a:chOff x="1008" y="1584"/>
                  <a:chExt cx="336" cy="384"/>
                </a:xfrm>
              </p:grpSpPr>
              <p:sp>
                <p:nvSpPr>
                  <p:cNvPr id="1117" name="Rectangle 9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8" name="Rectangle 9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19" name="Rectangle 9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0" name="Rectangle 9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1" name="Rectangle 9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2" name="Rectangle 9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3" name="Rectangle 9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4" name="Rectangle 10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25" name="Group 101"/>
                <p:cNvGrpSpPr>
                  <a:grpSpLocks/>
                </p:cNvGrpSpPr>
                <p:nvPr/>
              </p:nvGrpSpPr>
              <p:grpSpPr bwMode="auto">
                <a:xfrm>
                  <a:off x="1824" y="144"/>
                  <a:ext cx="168" cy="192"/>
                  <a:chOff x="1008" y="1584"/>
                  <a:chExt cx="336" cy="384"/>
                </a:xfrm>
              </p:grpSpPr>
              <p:sp>
                <p:nvSpPr>
                  <p:cNvPr id="1126" name="Rectangle 102"/>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7" name="Rectangle 103"/>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8" name="Rectangle 104"/>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29" name="Rectangle 105"/>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0" name="Rectangle 106"/>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1" name="Rectangle 107"/>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2" name="Rectangle 108"/>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3" name="Rectangle 109"/>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34" name="Group 110"/>
                <p:cNvGrpSpPr>
                  <a:grpSpLocks/>
                </p:cNvGrpSpPr>
                <p:nvPr/>
              </p:nvGrpSpPr>
              <p:grpSpPr bwMode="auto">
                <a:xfrm>
                  <a:off x="2496" y="528"/>
                  <a:ext cx="168" cy="192"/>
                  <a:chOff x="1008" y="1584"/>
                  <a:chExt cx="336" cy="384"/>
                </a:xfrm>
              </p:grpSpPr>
              <p:sp>
                <p:nvSpPr>
                  <p:cNvPr id="1135" name="Rectangle 11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6" name="Rectangle 11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7" name="Rectangle 11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8" name="Rectangle 11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39" name="Rectangle 11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0" name="Rectangle 11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1" name="Rectangle 11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2" name="Rectangle 11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43" name="Group 119"/>
                <p:cNvGrpSpPr>
                  <a:grpSpLocks/>
                </p:cNvGrpSpPr>
                <p:nvPr/>
              </p:nvGrpSpPr>
              <p:grpSpPr bwMode="auto">
                <a:xfrm>
                  <a:off x="2016" y="1056"/>
                  <a:ext cx="168" cy="192"/>
                  <a:chOff x="1008" y="1584"/>
                  <a:chExt cx="336" cy="384"/>
                </a:xfrm>
              </p:grpSpPr>
              <p:sp>
                <p:nvSpPr>
                  <p:cNvPr id="1144" name="Rectangle 12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5" name="Rectangle 12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6" name="Rectangle 12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7" name="Rectangle 12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8" name="Rectangle 12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49" name="Rectangle 12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0" name="Rectangle 12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1" name="Rectangle 12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52" name="Group 128"/>
                <p:cNvGrpSpPr>
                  <a:grpSpLocks/>
                </p:cNvGrpSpPr>
                <p:nvPr/>
              </p:nvGrpSpPr>
              <p:grpSpPr bwMode="auto">
                <a:xfrm>
                  <a:off x="3360" y="960"/>
                  <a:ext cx="168" cy="192"/>
                  <a:chOff x="1008" y="1584"/>
                  <a:chExt cx="336" cy="384"/>
                </a:xfrm>
              </p:grpSpPr>
              <p:sp>
                <p:nvSpPr>
                  <p:cNvPr id="1153" name="Rectangle 12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4" name="Rectangle 13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5" name="Rectangle 13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6" name="Rectangle 13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7" name="Rectangle 13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8" name="Rectangle 13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59" name="Rectangle 13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0" name="Rectangle 13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61" name="Group 137"/>
                <p:cNvGrpSpPr>
                  <a:grpSpLocks/>
                </p:cNvGrpSpPr>
                <p:nvPr/>
              </p:nvGrpSpPr>
              <p:grpSpPr bwMode="auto">
                <a:xfrm>
                  <a:off x="2784" y="1344"/>
                  <a:ext cx="168" cy="192"/>
                  <a:chOff x="1008" y="1584"/>
                  <a:chExt cx="336" cy="384"/>
                </a:xfrm>
              </p:grpSpPr>
              <p:sp>
                <p:nvSpPr>
                  <p:cNvPr id="1162" name="Rectangle 13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3" name="Rectangle 13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4" name="Rectangle 14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5" name="Rectangle 14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6" name="Rectangle 14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7" name="Rectangle 14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8" name="Rectangle 14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69" name="Rectangle 14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grpSp>
            <p:nvGrpSpPr>
              <p:cNvPr id="1170" name="Group 146"/>
              <p:cNvGrpSpPr>
                <a:grpSpLocks/>
              </p:cNvGrpSpPr>
              <p:nvPr/>
            </p:nvGrpSpPr>
            <p:grpSpPr bwMode="auto">
              <a:xfrm>
                <a:off x="4320" y="624"/>
                <a:ext cx="168" cy="192"/>
                <a:chOff x="1008" y="1584"/>
                <a:chExt cx="336" cy="384"/>
              </a:xfrm>
            </p:grpSpPr>
            <p:sp>
              <p:nvSpPr>
                <p:cNvPr id="1171" name="Rectangle 147"/>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2" name="Rectangle 148"/>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3" name="Rectangle 149"/>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4" name="Rectangle 150"/>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5" name="Rectangle 151"/>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6" name="Rectangle 152"/>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7" name="Rectangle 153"/>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78" name="Rectangle 154"/>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79" name="Group 155"/>
              <p:cNvGrpSpPr>
                <a:grpSpLocks/>
              </p:cNvGrpSpPr>
              <p:nvPr/>
            </p:nvGrpSpPr>
            <p:grpSpPr bwMode="auto">
              <a:xfrm>
                <a:off x="4656" y="1296"/>
                <a:ext cx="168" cy="192"/>
                <a:chOff x="1008" y="1584"/>
                <a:chExt cx="336" cy="384"/>
              </a:xfrm>
            </p:grpSpPr>
            <p:sp>
              <p:nvSpPr>
                <p:cNvPr id="1180" name="Rectangle 15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1" name="Rectangle 15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2" name="Rectangle 15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3" name="Rectangle 15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4" name="Rectangle 16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5" name="Rectangle 16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6" name="Rectangle 16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87" name="Rectangle 16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88" name="Group 164"/>
              <p:cNvGrpSpPr>
                <a:grpSpLocks/>
              </p:cNvGrpSpPr>
              <p:nvPr/>
            </p:nvGrpSpPr>
            <p:grpSpPr bwMode="auto">
              <a:xfrm>
                <a:off x="3696" y="48"/>
                <a:ext cx="168" cy="192"/>
                <a:chOff x="1008" y="1584"/>
                <a:chExt cx="336" cy="384"/>
              </a:xfrm>
            </p:grpSpPr>
            <p:sp>
              <p:nvSpPr>
                <p:cNvPr id="1189" name="Rectangle 16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0" name="Rectangle 16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1" name="Rectangle 16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2" name="Rectangle 16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3" name="Rectangle 16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4" name="Rectangle 17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5" name="Rectangle 17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6" name="Rectangle 17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197" name="Group 173"/>
              <p:cNvGrpSpPr>
                <a:grpSpLocks/>
              </p:cNvGrpSpPr>
              <p:nvPr/>
            </p:nvGrpSpPr>
            <p:grpSpPr bwMode="auto">
              <a:xfrm>
                <a:off x="5280" y="48"/>
                <a:ext cx="168" cy="192"/>
                <a:chOff x="1008" y="1584"/>
                <a:chExt cx="336" cy="384"/>
              </a:xfrm>
            </p:grpSpPr>
            <p:sp>
              <p:nvSpPr>
                <p:cNvPr id="1198" name="Rectangle 17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199" name="Rectangle 17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0" name="Rectangle 17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1" name="Rectangle 17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2" name="Rectangle 17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3" name="Rectangle 17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4" name="Rectangle 18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5" name="Rectangle 18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06" name="Group 182"/>
              <p:cNvGrpSpPr>
                <a:grpSpLocks/>
              </p:cNvGrpSpPr>
              <p:nvPr/>
            </p:nvGrpSpPr>
            <p:grpSpPr bwMode="auto">
              <a:xfrm>
                <a:off x="5472" y="960"/>
                <a:ext cx="168" cy="192"/>
                <a:chOff x="1008" y="1584"/>
                <a:chExt cx="336" cy="384"/>
              </a:xfrm>
            </p:grpSpPr>
            <p:sp>
              <p:nvSpPr>
                <p:cNvPr id="1207" name="Rectangle 18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8" name="Rectangle 18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09" name="Rectangle 18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0" name="Rectangle 18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1" name="Rectangle 18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2" name="Rectangle 18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3" name="Rectangle 18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4" name="Rectangle 19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15" name="Group 191"/>
              <p:cNvGrpSpPr>
                <a:grpSpLocks/>
              </p:cNvGrpSpPr>
              <p:nvPr/>
            </p:nvGrpSpPr>
            <p:grpSpPr bwMode="auto">
              <a:xfrm>
                <a:off x="4224" y="2400"/>
                <a:ext cx="168" cy="192"/>
                <a:chOff x="1008" y="1584"/>
                <a:chExt cx="336" cy="384"/>
              </a:xfrm>
            </p:grpSpPr>
            <p:sp>
              <p:nvSpPr>
                <p:cNvPr id="1216" name="Rectangle 192"/>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7" name="Rectangle 193"/>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8" name="Rectangle 194"/>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19" name="Rectangle 195"/>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0" name="Rectangle 196"/>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1" name="Rectangle 197"/>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2" name="Rectangle 198"/>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3" name="Rectangle 199"/>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24" name="Group 200"/>
              <p:cNvGrpSpPr>
                <a:grpSpLocks/>
              </p:cNvGrpSpPr>
              <p:nvPr/>
            </p:nvGrpSpPr>
            <p:grpSpPr bwMode="auto">
              <a:xfrm>
                <a:off x="4560" y="3072"/>
                <a:ext cx="168" cy="192"/>
                <a:chOff x="1008" y="1584"/>
                <a:chExt cx="336" cy="384"/>
              </a:xfrm>
            </p:grpSpPr>
            <p:sp>
              <p:nvSpPr>
                <p:cNvPr id="1225" name="Rectangle 201"/>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6" name="Rectangle 202"/>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7" name="Rectangle 203"/>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8" name="Rectangle 204"/>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29" name="Rectangle 205"/>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0" name="Rectangle 206"/>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1" name="Rectangle 207"/>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2" name="Rectangle 208"/>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33" name="Group 209"/>
              <p:cNvGrpSpPr>
                <a:grpSpLocks/>
              </p:cNvGrpSpPr>
              <p:nvPr/>
            </p:nvGrpSpPr>
            <p:grpSpPr bwMode="auto">
              <a:xfrm>
                <a:off x="3600" y="1824"/>
                <a:ext cx="168" cy="192"/>
                <a:chOff x="1008" y="1584"/>
                <a:chExt cx="336" cy="384"/>
              </a:xfrm>
            </p:grpSpPr>
            <p:sp>
              <p:nvSpPr>
                <p:cNvPr id="1234" name="Rectangle 210"/>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5" name="Rectangle 211"/>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6" name="Rectangle 212"/>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7" name="Rectangle 213"/>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8" name="Rectangle 214"/>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39" name="Rectangle 215"/>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0" name="Rectangle 216"/>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1" name="Rectangle 217"/>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42" name="Group 218"/>
              <p:cNvGrpSpPr>
                <a:grpSpLocks/>
              </p:cNvGrpSpPr>
              <p:nvPr/>
            </p:nvGrpSpPr>
            <p:grpSpPr bwMode="auto">
              <a:xfrm>
                <a:off x="5184" y="1824"/>
                <a:ext cx="168" cy="192"/>
                <a:chOff x="1008" y="1584"/>
                <a:chExt cx="336" cy="384"/>
              </a:xfrm>
            </p:grpSpPr>
            <p:sp>
              <p:nvSpPr>
                <p:cNvPr id="1243" name="Rectangle 219"/>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4" name="Rectangle 220"/>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5" name="Rectangle 221"/>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6" name="Rectangle 222"/>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7" name="Rectangle 223"/>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8" name="Rectangle 224"/>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49" name="Rectangle 225"/>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0" name="Rectangle 226"/>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51" name="Group 227"/>
              <p:cNvGrpSpPr>
                <a:grpSpLocks/>
              </p:cNvGrpSpPr>
              <p:nvPr/>
            </p:nvGrpSpPr>
            <p:grpSpPr bwMode="auto">
              <a:xfrm>
                <a:off x="5376" y="2736"/>
                <a:ext cx="168" cy="192"/>
                <a:chOff x="1008" y="1584"/>
                <a:chExt cx="336" cy="384"/>
              </a:xfrm>
            </p:grpSpPr>
            <p:sp>
              <p:nvSpPr>
                <p:cNvPr id="1252" name="Rectangle 228"/>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3" name="Rectangle 229"/>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4" name="Rectangle 230"/>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5" name="Rectangle 231"/>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6" name="Rectangle 232"/>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7" name="Rectangle 233"/>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8" name="Rectangle 234"/>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59" name="Rectangle 235"/>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60" name="Group 236"/>
              <p:cNvGrpSpPr>
                <a:grpSpLocks/>
              </p:cNvGrpSpPr>
              <p:nvPr/>
            </p:nvGrpSpPr>
            <p:grpSpPr bwMode="auto">
              <a:xfrm>
                <a:off x="3816" y="3840"/>
                <a:ext cx="168" cy="192"/>
                <a:chOff x="1008" y="1584"/>
                <a:chExt cx="336" cy="384"/>
              </a:xfrm>
            </p:grpSpPr>
            <p:sp>
              <p:nvSpPr>
                <p:cNvPr id="1261" name="Rectangle 237"/>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2" name="Rectangle 238"/>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3" name="Rectangle 239"/>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4" name="Rectangle 240"/>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5" name="Rectangle 241"/>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6" name="Rectangle 242"/>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7" name="Rectangle 243"/>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68" name="Rectangle 244"/>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69" name="Group 245"/>
              <p:cNvGrpSpPr>
                <a:grpSpLocks/>
              </p:cNvGrpSpPr>
              <p:nvPr/>
            </p:nvGrpSpPr>
            <p:grpSpPr bwMode="auto">
              <a:xfrm>
                <a:off x="5400" y="3840"/>
                <a:ext cx="168" cy="192"/>
                <a:chOff x="1008" y="1584"/>
                <a:chExt cx="336" cy="384"/>
              </a:xfrm>
            </p:grpSpPr>
            <p:sp>
              <p:nvSpPr>
                <p:cNvPr id="1270" name="Rectangle 246"/>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1" name="Rectangle 247"/>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2" name="Rectangle 248"/>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3" name="Rectangle 249"/>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4" name="Rectangle 250"/>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5" name="Rectangle 251"/>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6" name="Rectangle 252"/>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77" name="Rectangle 253"/>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78" name="Group 254"/>
              <p:cNvGrpSpPr>
                <a:grpSpLocks/>
              </p:cNvGrpSpPr>
              <p:nvPr/>
            </p:nvGrpSpPr>
            <p:grpSpPr bwMode="auto">
              <a:xfrm>
                <a:off x="96" y="3744"/>
                <a:ext cx="168" cy="192"/>
                <a:chOff x="1008" y="1584"/>
                <a:chExt cx="336" cy="384"/>
              </a:xfrm>
            </p:grpSpPr>
            <p:sp>
              <p:nvSpPr>
                <p:cNvPr id="1279" name="Rectangle 255"/>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0" name="Rectangle 256"/>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1" name="Rectangle 257"/>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2" name="Rectangle 258"/>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3" name="Rectangle 259"/>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4" name="Rectangle 260"/>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5" name="Rectangle 261"/>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6" name="Rectangle 262"/>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87" name="Group 263"/>
              <p:cNvGrpSpPr>
                <a:grpSpLocks/>
              </p:cNvGrpSpPr>
              <p:nvPr/>
            </p:nvGrpSpPr>
            <p:grpSpPr bwMode="auto">
              <a:xfrm>
                <a:off x="1680" y="3744"/>
                <a:ext cx="168" cy="192"/>
                <a:chOff x="1008" y="1584"/>
                <a:chExt cx="336" cy="384"/>
              </a:xfrm>
            </p:grpSpPr>
            <p:sp>
              <p:nvSpPr>
                <p:cNvPr id="1288" name="Rectangle 264"/>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89" name="Rectangle 265"/>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0" name="Rectangle 266"/>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1" name="Rectangle 267"/>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2" name="Rectangle 268"/>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3" name="Rectangle 269"/>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4" name="Rectangle 270"/>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5" name="Rectangle 271"/>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296" name="Group 272"/>
              <p:cNvGrpSpPr>
                <a:grpSpLocks/>
              </p:cNvGrpSpPr>
              <p:nvPr/>
            </p:nvGrpSpPr>
            <p:grpSpPr bwMode="auto">
              <a:xfrm>
                <a:off x="2352" y="4128"/>
                <a:ext cx="168" cy="192"/>
                <a:chOff x="1008" y="1584"/>
                <a:chExt cx="336" cy="384"/>
              </a:xfrm>
            </p:grpSpPr>
            <p:sp>
              <p:nvSpPr>
                <p:cNvPr id="1297" name="Rectangle 273"/>
                <p:cNvSpPr>
                  <a:spLocks noChangeArrowheads="1"/>
                </p:cNvSpPr>
                <p:nvPr/>
              </p:nvSpPr>
              <p:spPr bwMode="hidden">
                <a:xfrm>
                  <a:off x="1104" y="1824"/>
                  <a:ext cx="96"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8" name="Rectangle 274"/>
                <p:cNvSpPr>
                  <a:spLocks noChangeArrowheads="1"/>
                </p:cNvSpPr>
                <p:nvPr/>
              </p:nvSpPr>
              <p:spPr bwMode="hidden">
                <a:xfrm>
                  <a:off x="1200" y="1776"/>
                  <a:ext cx="48" cy="9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299" name="Rectangle 275"/>
                <p:cNvSpPr>
                  <a:spLocks noChangeArrowheads="1"/>
                </p:cNvSpPr>
                <p:nvPr/>
              </p:nvSpPr>
              <p:spPr bwMode="hidden">
                <a:xfrm>
                  <a:off x="1104" y="1680"/>
                  <a:ext cx="48" cy="144"/>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0" name="Rectangle 276"/>
                <p:cNvSpPr>
                  <a:spLocks noChangeArrowheads="1"/>
                </p:cNvSpPr>
                <p:nvPr/>
              </p:nvSpPr>
              <p:spPr bwMode="hidden">
                <a:xfrm>
                  <a:off x="1152" y="1680"/>
                  <a:ext cx="192"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1" name="Rectangle 277"/>
                <p:cNvSpPr>
                  <a:spLocks noChangeArrowheads="1"/>
                </p:cNvSpPr>
                <p:nvPr/>
              </p:nvSpPr>
              <p:spPr bwMode="hidden">
                <a:xfrm>
                  <a:off x="1296" y="1728"/>
                  <a:ext cx="48" cy="24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2" name="Rectangle 278"/>
                <p:cNvSpPr>
                  <a:spLocks noChangeArrowheads="1"/>
                </p:cNvSpPr>
                <p:nvPr/>
              </p:nvSpPr>
              <p:spPr bwMode="hidden">
                <a:xfrm>
                  <a:off x="1008" y="1920"/>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3" name="Rectangle 279"/>
                <p:cNvSpPr>
                  <a:spLocks noChangeArrowheads="1"/>
                </p:cNvSpPr>
                <p:nvPr/>
              </p:nvSpPr>
              <p:spPr bwMode="hidden">
                <a:xfrm>
                  <a:off x="1008" y="1584"/>
                  <a:ext cx="48" cy="3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4" name="Rectangle 280"/>
                <p:cNvSpPr>
                  <a:spLocks noChangeArrowheads="1"/>
                </p:cNvSpPr>
                <p:nvPr/>
              </p:nvSpPr>
              <p:spPr bwMode="hidden">
                <a:xfrm>
                  <a:off x="1056" y="1584"/>
                  <a:ext cx="288" cy="4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grpSp>
          <p:nvGrpSpPr>
            <p:cNvPr id="1351" name="Group 327"/>
            <p:cNvGrpSpPr>
              <a:grpSpLocks/>
            </p:cNvGrpSpPr>
            <p:nvPr userDrawn="1"/>
          </p:nvGrpSpPr>
          <p:grpSpPr bwMode="auto">
            <a:xfrm>
              <a:off x="96" y="0"/>
              <a:ext cx="288" cy="672"/>
              <a:chOff x="96" y="0"/>
              <a:chExt cx="288" cy="672"/>
            </a:xfrm>
          </p:grpSpPr>
          <p:sp>
            <p:nvSpPr>
              <p:cNvPr id="1316" name="Rectangle 292"/>
              <p:cNvSpPr>
                <a:spLocks noChangeArrowheads="1"/>
              </p:cNvSpPr>
              <p:nvPr/>
            </p:nvSpPr>
            <p:spPr bwMode="ltGray">
              <a:xfrm>
                <a:off x="96" y="576"/>
                <a:ext cx="288"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26" name="Rectangle 302"/>
              <p:cNvSpPr>
                <a:spLocks noChangeArrowheads="1"/>
              </p:cNvSpPr>
              <p:nvPr/>
            </p:nvSpPr>
            <p:spPr bwMode="ltGray">
              <a:xfrm>
                <a:off x="96" y="0"/>
                <a:ext cx="288" cy="57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350" name="Group 326"/>
            <p:cNvGrpSpPr>
              <a:grpSpLocks/>
            </p:cNvGrpSpPr>
            <p:nvPr/>
          </p:nvGrpSpPr>
          <p:grpSpPr bwMode="auto">
            <a:xfrm>
              <a:off x="95" y="719"/>
              <a:ext cx="5569" cy="3505"/>
              <a:chOff x="95" y="719"/>
              <a:chExt cx="5569" cy="3505"/>
            </a:xfrm>
          </p:grpSpPr>
          <p:sp>
            <p:nvSpPr>
              <p:cNvPr id="1306" name="Rectangle 282"/>
              <p:cNvSpPr>
                <a:spLocks noChangeArrowheads="1"/>
              </p:cNvSpPr>
              <p:nvPr userDrawn="1"/>
            </p:nvSpPr>
            <p:spPr bwMode="invGray">
              <a:xfrm rot="5400000">
                <a:off x="167" y="839"/>
                <a:ext cx="96"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7" name="Rectangle 283"/>
              <p:cNvSpPr>
                <a:spLocks noChangeArrowheads="1"/>
              </p:cNvSpPr>
              <p:nvPr userDrawn="1"/>
            </p:nvSpPr>
            <p:spPr bwMode="invGray">
              <a:xfrm rot="5400000">
                <a:off x="215" y="887"/>
                <a:ext cx="48" cy="9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8" name="Rectangle 284"/>
              <p:cNvSpPr>
                <a:spLocks noChangeArrowheads="1"/>
              </p:cNvSpPr>
              <p:nvPr userDrawn="1"/>
            </p:nvSpPr>
            <p:spPr bwMode="invGray">
              <a:xfrm rot="5400000">
                <a:off x="287" y="767"/>
                <a:ext cx="4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09" name="Rectangle 285"/>
              <p:cNvSpPr>
                <a:spLocks noChangeArrowheads="1"/>
              </p:cNvSpPr>
              <p:nvPr userDrawn="1"/>
            </p:nvSpPr>
            <p:spPr bwMode="invGray">
              <a:xfrm rot="5400000">
                <a:off x="191" y="911"/>
                <a:ext cx="48"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10" name="Rectangle 286"/>
              <p:cNvSpPr>
                <a:spLocks noChangeArrowheads="1"/>
              </p:cNvSpPr>
              <p:nvPr userDrawn="1"/>
            </p:nvSpPr>
            <p:spPr bwMode="invGray">
              <a:xfrm rot="5400000">
                <a:off x="-25" y="839"/>
                <a:ext cx="288"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11" name="Rectangle 287"/>
              <p:cNvSpPr>
                <a:spLocks noChangeArrowheads="1"/>
              </p:cNvSpPr>
              <p:nvPr userDrawn="1"/>
            </p:nvSpPr>
            <p:spPr bwMode="invGray">
              <a:xfrm rot="5400000">
                <a:off x="287" y="575"/>
                <a:ext cx="48" cy="3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12" name="Rectangle 288"/>
              <p:cNvSpPr>
                <a:spLocks noChangeArrowheads="1"/>
              </p:cNvSpPr>
              <p:nvPr userDrawn="1"/>
            </p:nvSpPr>
            <p:spPr bwMode="invGray">
              <a:xfrm rot="5400000">
                <a:off x="-1273" y="2471"/>
                <a:ext cx="3457" cy="49"/>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13" name="Rectangle 289"/>
              <p:cNvSpPr>
                <a:spLocks noChangeArrowheads="1"/>
              </p:cNvSpPr>
              <p:nvPr userDrawn="1"/>
            </p:nvSpPr>
            <p:spPr bwMode="invGray">
              <a:xfrm>
                <a:off x="288" y="912"/>
                <a:ext cx="240" cy="48"/>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14" name="Rectangle 290"/>
              <p:cNvSpPr>
                <a:spLocks noChangeArrowheads="1"/>
              </p:cNvSpPr>
              <p:nvPr userDrawn="1"/>
            </p:nvSpPr>
            <p:spPr bwMode="invGray">
              <a:xfrm>
                <a:off x="528" y="912"/>
                <a:ext cx="5136"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47" name="Rectangle 323"/>
              <p:cNvSpPr>
                <a:spLocks noChangeArrowheads="1"/>
              </p:cNvSpPr>
              <p:nvPr userDrawn="1"/>
            </p:nvSpPr>
            <p:spPr bwMode="invGray">
              <a:xfrm rot="5400000">
                <a:off x="263" y="935"/>
                <a:ext cx="192"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nvGrpSpPr>
            <p:cNvPr id="1352" name="Group 328"/>
            <p:cNvGrpSpPr>
              <a:grpSpLocks/>
            </p:cNvGrpSpPr>
            <p:nvPr userDrawn="1"/>
          </p:nvGrpSpPr>
          <p:grpSpPr bwMode="auto">
            <a:xfrm>
              <a:off x="96" y="1104"/>
              <a:ext cx="288" cy="3120"/>
              <a:chOff x="96" y="1104"/>
              <a:chExt cx="288" cy="3120"/>
            </a:xfrm>
          </p:grpSpPr>
          <p:sp>
            <p:nvSpPr>
              <p:cNvPr id="1315" name="Rectangle 291"/>
              <p:cNvSpPr>
                <a:spLocks noChangeArrowheads="1"/>
              </p:cNvSpPr>
              <p:nvPr/>
            </p:nvSpPr>
            <p:spPr bwMode="ltGray">
              <a:xfrm>
                <a:off x="96" y="1104"/>
                <a:ext cx="288"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1345" name="Rectangle 321"/>
              <p:cNvSpPr>
                <a:spLocks noChangeArrowheads="1"/>
              </p:cNvSpPr>
              <p:nvPr/>
            </p:nvSpPr>
            <p:spPr bwMode="ltGray">
              <a:xfrm>
                <a:off x="96" y="1200"/>
                <a:ext cx="288" cy="3024"/>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grpSp>
      </p:grpSp>
      <p:sp>
        <p:nvSpPr>
          <p:cNvPr id="1026" name="Rectangle 2"/>
          <p:cNvSpPr>
            <a:spLocks noGrp="1" noChangeArrowheads="1"/>
          </p:cNvSpPr>
          <p:nvPr>
            <p:ph type="title"/>
          </p:nvPr>
        </p:nvSpPr>
        <p:spPr bwMode="auto">
          <a:xfrm>
            <a:off x="1066800" y="228600"/>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CL" smtClean="0"/>
              <a:t>Haga clic para modificar el estilo de título del patrón</a:t>
            </a:r>
          </a:p>
        </p:txBody>
      </p:sp>
      <p:sp>
        <p:nvSpPr>
          <p:cNvPr id="1027" name="Rectangle 3"/>
          <p:cNvSpPr>
            <a:spLocks noGrp="1" noChangeArrowheads="1"/>
          </p:cNvSpPr>
          <p:nvPr>
            <p:ph type="body" idx="1"/>
          </p:nvPr>
        </p:nvSpPr>
        <p:spPr bwMode="auto">
          <a:xfrm>
            <a:off x="1066800" y="131445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p>
        </p:txBody>
      </p:sp>
      <p:sp>
        <p:nvSpPr>
          <p:cNvPr id="1028" name="Rectangle 4"/>
          <p:cNvSpPr>
            <a:spLocks noGrp="1" noChangeArrowheads="1"/>
          </p:cNvSpPr>
          <p:nvPr>
            <p:ph type="dt" sz="half" idx="2"/>
          </p:nvPr>
        </p:nvSpPr>
        <p:spPr bwMode="auto">
          <a:xfrm>
            <a:off x="10668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fld id="{C8860D25-429D-4E43-9C52-CAA0ED7360AD}" type="datetimeFigureOut">
              <a:rPr lang="es-CL" smtClean="0"/>
              <a:t>10-12-2018</a:t>
            </a:fld>
            <a:endParaRPr lang="es-CL"/>
          </a:p>
        </p:txBody>
      </p:sp>
      <p:sp>
        <p:nvSpPr>
          <p:cNvPr id="1029" name="Rectangle 5"/>
          <p:cNvSpPr>
            <a:spLocks noGrp="1" noChangeArrowheads="1"/>
          </p:cNvSpPr>
          <p:nvPr>
            <p:ph type="ftr" sz="quarter" idx="3"/>
          </p:nvPr>
        </p:nvSpPr>
        <p:spPr bwMode="auto">
          <a:xfrm>
            <a:off x="3505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s-CL"/>
          </a:p>
        </p:txBody>
      </p:sp>
      <p:sp>
        <p:nvSpPr>
          <p:cNvPr id="1030" name="Rectangle 6"/>
          <p:cNvSpPr>
            <a:spLocks noGrp="1" noChangeArrowheads="1"/>
          </p:cNvSpPr>
          <p:nvPr>
            <p:ph type="sldNum" sz="quarter" idx="4"/>
          </p:nvPr>
        </p:nvSpPr>
        <p:spPr bwMode="auto">
          <a:xfrm>
            <a:off x="69342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7DA6E342-36F2-4EFD-B719-454AC81B145C}"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Impact" pitchFamily="34" charset="0"/>
        </a:defRPr>
      </a:lvl2pPr>
      <a:lvl3pPr algn="ctr" rtl="0" eaLnBrk="1" fontAlgn="base" hangingPunct="1">
        <a:spcBef>
          <a:spcPct val="0"/>
        </a:spcBef>
        <a:spcAft>
          <a:spcPct val="0"/>
        </a:spcAft>
        <a:defRPr sz="4400">
          <a:solidFill>
            <a:schemeClr val="tx2"/>
          </a:solidFill>
          <a:latin typeface="Impact" pitchFamily="34" charset="0"/>
        </a:defRPr>
      </a:lvl3pPr>
      <a:lvl4pPr algn="ctr" rtl="0" eaLnBrk="1" fontAlgn="base" hangingPunct="1">
        <a:spcBef>
          <a:spcPct val="0"/>
        </a:spcBef>
        <a:spcAft>
          <a:spcPct val="0"/>
        </a:spcAft>
        <a:defRPr sz="4400">
          <a:solidFill>
            <a:schemeClr val="tx2"/>
          </a:solidFill>
          <a:latin typeface="Impact" pitchFamily="34" charset="0"/>
        </a:defRPr>
      </a:lvl4pPr>
      <a:lvl5pPr algn="ctr" rtl="0" eaLnBrk="1" fontAlgn="base" hangingPunct="1">
        <a:spcBef>
          <a:spcPct val="0"/>
        </a:spcBef>
        <a:spcAft>
          <a:spcPct val="0"/>
        </a:spcAft>
        <a:defRPr sz="4400">
          <a:solidFill>
            <a:schemeClr val="tx2"/>
          </a:solidFill>
          <a:latin typeface="Impact" pitchFamily="34" charset="0"/>
        </a:defRPr>
      </a:lvl5pPr>
      <a:lvl6pPr marL="457200" algn="ctr" rtl="0" eaLnBrk="1" fontAlgn="base" hangingPunct="1">
        <a:spcBef>
          <a:spcPct val="0"/>
        </a:spcBef>
        <a:spcAft>
          <a:spcPct val="0"/>
        </a:spcAft>
        <a:defRPr sz="4400">
          <a:solidFill>
            <a:schemeClr val="tx2"/>
          </a:solidFill>
          <a:latin typeface="Impact" pitchFamily="34" charset="0"/>
        </a:defRPr>
      </a:lvl6pPr>
      <a:lvl7pPr marL="914400" algn="ctr" rtl="0" eaLnBrk="1" fontAlgn="base" hangingPunct="1">
        <a:spcBef>
          <a:spcPct val="0"/>
        </a:spcBef>
        <a:spcAft>
          <a:spcPct val="0"/>
        </a:spcAft>
        <a:defRPr sz="4400">
          <a:solidFill>
            <a:schemeClr val="tx2"/>
          </a:solidFill>
          <a:latin typeface="Impact" pitchFamily="34" charset="0"/>
        </a:defRPr>
      </a:lvl7pPr>
      <a:lvl8pPr marL="1371600" algn="ctr" rtl="0" eaLnBrk="1" fontAlgn="base" hangingPunct="1">
        <a:spcBef>
          <a:spcPct val="0"/>
        </a:spcBef>
        <a:spcAft>
          <a:spcPct val="0"/>
        </a:spcAft>
        <a:defRPr sz="4400">
          <a:solidFill>
            <a:schemeClr val="tx2"/>
          </a:solidFill>
          <a:latin typeface="Impact" pitchFamily="34" charset="0"/>
        </a:defRPr>
      </a:lvl8pPr>
      <a:lvl9pPr marL="1828800" algn="ctr" rtl="0" eaLnBrk="1" fontAlgn="base" hangingPunct="1">
        <a:spcBef>
          <a:spcPct val="0"/>
        </a:spcBef>
        <a:spcAft>
          <a:spcPct val="0"/>
        </a:spcAft>
        <a:defRPr sz="4400">
          <a:solidFill>
            <a:schemeClr val="tx2"/>
          </a:solidFill>
          <a:latin typeface="Impact" pitchFamily="34" charset="0"/>
        </a:defRPr>
      </a:lvl9pPr>
    </p:titleStyle>
    <p:bodyStyle>
      <a:lvl1pPr marL="222250" indent="-222250" algn="l" rtl="0" eaLnBrk="1" fontAlgn="base" hangingPunct="1">
        <a:spcBef>
          <a:spcPct val="20000"/>
        </a:spcBef>
        <a:spcAft>
          <a:spcPct val="0"/>
        </a:spcAft>
        <a:buClr>
          <a:schemeClr val="hlink"/>
        </a:buClr>
        <a:buChar char="•"/>
        <a:defRPr sz="3200">
          <a:solidFill>
            <a:schemeClr val="tx1"/>
          </a:solidFill>
          <a:latin typeface="+mn-lt"/>
          <a:ea typeface="+mn-ea"/>
          <a:cs typeface="+mn-cs"/>
        </a:defRPr>
      </a:lvl1pPr>
      <a:lvl2pPr marL="630238" indent="-173038" algn="l" rtl="0" eaLnBrk="1" fontAlgn="base" hangingPunct="1">
        <a:spcBef>
          <a:spcPct val="20000"/>
        </a:spcBef>
        <a:spcAft>
          <a:spcPct val="0"/>
        </a:spcAft>
        <a:buClr>
          <a:schemeClr val="accent2"/>
        </a:buClr>
        <a:buChar char="•"/>
        <a:defRPr sz="2800">
          <a:solidFill>
            <a:schemeClr val="tx1"/>
          </a:solidFill>
          <a:latin typeface="+mn-lt"/>
        </a:defRPr>
      </a:lvl2pPr>
      <a:lvl3pPr marL="1089025" indent="-174625" algn="l" rtl="0" eaLnBrk="1" fontAlgn="base" hangingPunct="1">
        <a:spcBef>
          <a:spcPct val="20000"/>
        </a:spcBef>
        <a:spcAft>
          <a:spcPct val="0"/>
        </a:spcAft>
        <a:buClr>
          <a:schemeClr val="accent1"/>
        </a:buClr>
        <a:buChar char="•"/>
        <a:defRPr sz="2400">
          <a:solidFill>
            <a:schemeClr val="tx1"/>
          </a:solidFill>
          <a:latin typeface="+mn-lt"/>
        </a:defRPr>
      </a:lvl3pPr>
      <a:lvl4pPr marL="1546225" indent="-174625" algn="l" rtl="0" eaLnBrk="1" fontAlgn="base" hangingPunct="1">
        <a:spcBef>
          <a:spcPct val="20000"/>
        </a:spcBef>
        <a:spcAft>
          <a:spcPct val="0"/>
        </a:spcAft>
        <a:buClr>
          <a:schemeClr val="bg2"/>
        </a:buClr>
        <a:buChar char="•"/>
        <a:defRPr sz="2000">
          <a:solidFill>
            <a:schemeClr val="tx1"/>
          </a:solidFill>
          <a:latin typeface="+mn-lt"/>
        </a:defRPr>
      </a:lvl4pPr>
      <a:lvl5pPr marL="2003425" indent="-174625" algn="l" rtl="0" eaLnBrk="1" fontAlgn="base" hangingPunct="1">
        <a:spcBef>
          <a:spcPct val="20000"/>
        </a:spcBef>
        <a:spcAft>
          <a:spcPct val="0"/>
        </a:spcAft>
        <a:buChar char="•"/>
        <a:defRPr sz="2000">
          <a:solidFill>
            <a:schemeClr val="tx1"/>
          </a:solidFill>
          <a:latin typeface="+mn-lt"/>
        </a:defRPr>
      </a:lvl5pPr>
      <a:lvl6pPr marL="2460625" indent="-174625" algn="l" rtl="0" eaLnBrk="1" fontAlgn="base" hangingPunct="1">
        <a:spcBef>
          <a:spcPct val="20000"/>
        </a:spcBef>
        <a:spcAft>
          <a:spcPct val="0"/>
        </a:spcAft>
        <a:buChar char="•"/>
        <a:defRPr sz="2000">
          <a:solidFill>
            <a:schemeClr val="tx1"/>
          </a:solidFill>
          <a:latin typeface="+mn-lt"/>
        </a:defRPr>
      </a:lvl6pPr>
      <a:lvl7pPr marL="2917825" indent="-174625" algn="l" rtl="0" eaLnBrk="1" fontAlgn="base" hangingPunct="1">
        <a:spcBef>
          <a:spcPct val="20000"/>
        </a:spcBef>
        <a:spcAft>
          <a:spcPct val="0"/>
        </a:spcAft>
        <a:buChar char="•"/>
        <a:defRPr sz="2000">
          <a:solidFill>
            <a:schemeClr val="tx1"/>
          </a:solidFill>
          <a:latin typeface="+mn-lt"/>
        </a:defRPr>
      </a:lvl7pPr>
      <a:lvl8pPr marL="3375025" indent="-174625" algn="l" rtl="0" eaLnBrk="1" fontAlgn="base" hangingPunct="1">
        <a:spcBef>
          <a:spcPct val="20000"/>
        </a:spcBef>
        <a:spcAft>
          <a:spcPct val="0"/>
        </a:spcAft>
        <a:buChar char="•"/>
        <a:defRPr sz="2000">
          <a:solidFill>
            <a:schemeClr val="tx1"/>
          </a:solidFill>
          <a:latin typeface="+mn-lt"/>
        </a:defRPr>
      </a:lvl8pPr>
      <a:lvl9pPr marL="3832225" indent="-174625" algn="l" rtl="0" eaLnBrk="1" fontAlgn="base" hangingPunct="1">
        <a:spcBef>
          <a:spcPct val="20000"/>
        </a:spcBef>
        <a:spcAft>
          <a:spcPct val="0"/>
        </a:spcAft>
        <a:buChar char="•"/>
        <a:defRPr sz="2000">
          <a:solidFill>
            <a:schemeClr val="tx1"/>
          </a:solidFill>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solidFill>
                  <a:srgbClr val="FF0000"/>
                </a:solidFill>
              </a:rPr>
              <a:t>MATRICULAS 2019 </a:t>
            </a:r>
            <a:endParaRPr lang="es-CL" dirty="0">
              <a:solidFill>
                <a:srgbClr val="FF0000"/>
              </a:soli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23928" y="1635646"/>
            <a:ext cx="1866900"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6255430"/>
      </p:ext>
    </p:extLst>
  </p:cSld>
  <p:clrMapOvr>
    <a:masterClrMapping/>
  </p:clrMapOvr>
  <mc:AlternateContent xmlns:mc="http://schemas.openxmlformats.org/markup-compatibility/2006">
    <mc:Choice xmlns:p14="http://schemas.microsoft.com/office/powerpoint/2010/main" Requires="p14">
      <p:transition spd="slow" p14:dur="5000">
        <p:push dir="u"/>
      </p:transition>
    </mc:Choice>
    <mc:Fallback>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755576" y="1203598"/>
            <a:ext cx="8136904" cy="3600400"/>
          </a:xfrm>
        </p:spPr>
        <p:txBody>
          <a:bodyPr/>
          <a:lstStyle/>
          <a:p>
            <a:pPr marL="0" indent="0" algn="just">
              <a:lnSpc>
                <a:spcPct val="115000"/>
              </a:lnSpc>
              <a:spcAft>
                <a:spcPts val="1000"/>
              </a:spcAft>
              <a:buNone/>
            </a:pPr>
            <a:r>
              <a:rPr lang="es-CL" sz="2000" i="1" dirty="0" smtClean="0">
                <a:effectLst/>
                <a:latin typeface="Calibri" panose="020F0502020204030204" pitchFamily="34" charset="0"/>
                <a:ea typeface="Calibri"/>
                <a:cs typeface="Calibri" panose="020F0502020204030204" pitchFamily="34" charset="0"/>
              </a:rPr>
              <a:t>Estimados Padres y/o Apoderados:</a:t>
            </a:r>
          </a:p>
          <a:p>
            <a:pPr marL="0" indent="0" algn="just">
              <a:lnSpc>
                <a:spcPct val="115000"/>
              </a:lnSpc>
              <a:spcAft>
                <a:spcPts val="1000"/>
              </a:spcAft>
              <a:buNone/>
            </a:pPr>
            <a:r>
              <a:rPr lang="es-CL" sz="2000" i="1" dirty="0" smtClean="0">
                <a:effectLst/>
                <a:latin typeface="Calibri" panose="020F0502020204030204" pitchFamily="34" charset="0"/>
                <a:ea typeface="Calibri"/>
                <a:cs typeface="Calibri" panose="020F0502020204030204" pitchFamily="34" charset="0"/>
              </a:rPr>
              <a:t>Junto con saludar informamos del proceso de matrículas 2019, tanto para estudiantes nuevos como antiguos. Dicho proceso comenzará el día miércoles 19 al viernes 28 de diciembre sin considerar el día 24 de diciembre puesto que el establecimiento no abrirá. El horario de atención de los días mencionados es: mañana de </a:t>
            </a:r>
            <a:r>
              <a:rPr lang="es-CL" sz="2000" b="1" i="1" u="sng" dirty="0" smtClean="0">
                <a:effectLst/>
                <a:latin typeface="Calibri" panose="020F0502020204030204" pitchFamily="34" charset="0"/>
                <a:ea typeface="Calibri"/>
                <a:cs typeface="Calibri" panose="020F0502020204030204" pitchFamily="34" charset="0"/>
              </a:rPr>
              <a:t>08:30-12:30 y tarde de 15:00-17:00 </a:t>
            </a:r>
            <a:r>
              <a:rPr lang="es-CL" sz="2000" i="1" dirty="0" err="1" smtClean="0">
                <a:effectLst/>
                <a:latin typeface="Calibri" panose="020F0502020204030204" pitchFamily="34" charset="0"/>
                <a:ea typeface="Calibri"/>
                <a:cs typeface="Calibri" panose="020F0502020204030204" pitchFamily="34" charset="0"/>
              </a:rPr>
              <a:t>hrs</a:t>
            </a:r>
            <a:r>
              <a:rPr lang="es-CL" sz="2000" i="1" dirty="0" smtClean="0">
                <a:effectLst/>
                <a:latin typeface="Calibri" panose="020F0502020204030204" pitchFamily="34" charset="0"/>
                <a:ea typeface="Calibri"/>
                <a:cs typeface="Calibri" panose="020F0502020204030204" pitchFamily="34" charset="0"/>
              </a:rPr>
              <a:t> </a:t>
            </a:r>
          </a:p>
          <a:p>
            <a:pPr marL="0" indent="0" algn="just">
              <a:lnSpc>
                <a:spcPct val="115000"/>
              </a:lnSpc>
              <a:spcAft>
                <a:spcPts val="1000"/>
              </a:spcAft>
              <a:buNone/>
            </a:pPr>
            <a:r>
              <a:rPr lang="es-CL" sz="2000" i="1" dirty="0" smtClean="0">
                <a:effectLst/>
                <a:latin typeface="Calibri" panose="020F0502020204030204" pitchFamily="34" charset="0"/>
                <a:ea typeface="Calibri"/>
                <a:cs typeface="Calibri" panose="020F0502020204030204" pitchFamily="34" charset="0"/>
              </a:rPr>
              <a:t>Documentos a considerar:</a:t>
            </a:r>
          </a:p>
          <a:p>
            <a:endParaRPr lang="es-CL" dirty="0"/>
          </a:p>
        </p:txBody>
      </p:sp>
    </p:spTree>
    <p:extLst>
      <p:ext uri="{BB962C8B-B14F-4D97-AF65-F5344CB8AC3E}">
        <p14:creationId xmlns:p14="http://schemas.microsoft.com/office/powerpoint/2010/main" val="2163370480"/>
      </p:ext>
    </p:extLst>
  </p:cSld>
  <p:clrMapOvr>
    <a:masterClrMapping/>
  </p:clrMapOvr>
  <mc:AlternateContent xmlns:mc="http://schemas.openxmlformats.org/markup-compatibility/2006">
    <mc:Choice xmlns:p14="http://schemas.microsoft.com/office/powerpoint/2010/main" Requires="p14">
      <p:transition spd="slow" p14:dur="5000">
        <p:randomBar dir="vert"/>
      </p:transition>
    </mc:Choice>
    <mc:Fallback>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51470"/>
            <a:ext cx="8414965" cy="4896544"/>
          </a:xfrm>
        </p:spPr>
        <p:txBody>
          <a:bodyPr/>
          <a:lstStyle/>
          <a:p>
            <a:pPr marL="0" indent="0" algn="ctr">
              <a:lnSpc>
                <a:spcPct val="115000"/>
              </a:lnSpc>
              <a:spcAft>
                <a:spcPts val="1000"/>
              </a:spcAft>
              <a:buNone/>
            </a:pPr>
            <a:r>
              <a:rPr lang="es-CL" sz="2000" b="1" u="sng" dirty="0" smtClean="0">
                <a:solidFill>
                  <a:srgbClr val="FF0000"/>
                </a:solidFill>
                <a:effectLst/>
                <a:latin typeface="Arial Black" panose="020B0A04020102020204" pitchFamily="34" charset="0"/>
                <a:ea typeface="Calibri"/>
                <a:cs typeface="Calibri Light" panose="020F0302020204030204" pitchFamily="34" charset="0"/>
              </a:rPr>
              <a:t>APODERADOS NUEVOS </a:t>
            </a:r>
          </a:p>
          <a:p>
            <a:pPr lvl="0" algn="just">
              <a:lnSpc>
                <a:spcPct val="115000"/>
              </a:lnSpc>
              <a:spcAft>
                <a:spcPts val="0"/>
              </a:spcAft>
              <a:buFont typeface="+mj-lt"/>
              <a:buAutoNum type="arabicPeriod"/>
            </a:pPr>
            <a:endParaRPr lang="es-CL" sz="1600" dirty="0" smtClean="0">
              <a:effectLst/>
              <a:latin typeface="Arial"/>
              <a:ea typeface="Calibri"/>
              <a:cs typeface="Times New Roman"/>
            </a:endParaRPr>
          </a:p>
          <a:p>
            <a:pPr lvl="0" algn="just">
              <a:lnSpc>
                <a:spcPct val="115000"/>
              </a:lnSpc>
              <a:spcAft>
                <a:spcPts val="0"/>
              </a:spcAft>
              <a:buFont typeface="+mj-lt"/>
              <a:buAutoNum type="arabicPeriod"/>
            </a:pPr>
            <a:endParaRPr lang="es-CL" sz="1600" dirty="0">
              <a:latin typeface="Arial"/>
              <a:ea typeface="Calibri"/>
              <a:cs typeface="Times New Roman"/>
            </a:endParaRPr>
          </a:p>
          <a:p>
            <a:pPr algn="just">
              <a:lnSpc>
                <a:spcPct val="115000"/>
              </a:lnSpc>
              <a:spcAft>
                <a:spcPts val="0"/>
              </a:spcAft>
            </a:pPr>
            <a:r>
              <a:rPr lang="es-CL" sz="1600" i="1" dirty="0" err="1" smtClean="0">
                <a:effectLst/>
                <a:latin typeface="Arial"/>
                <a:ea typeface="Calibri"/>
                <a:cs typeface="Times New Roman"/>
              </a:rPr>
              <a:t>Voucher</a:t>
            </a:r>
            <a:r>
              <a:rPr lang="es-CL" sz="1600" i="1" dirty="0" smtClean="0">
                <a:effectLst/>
                <a:latin typeface="Arial"/>
                <a:ea typeface="Calibri"/>
                <a:cs typeface="Times New Roman"/>
              </a:rPr>
              <a:t> de aceptación en el establecimiento otorgado por el MINEDUC a través de la plataforma SAE.</a:t>
            </a:r>
          </a:p>
          <a:p>
            <a:pPr algn="just">
              <a:lnSpc>
                <a:spcPct val="115000"/>
              </a:lnSpc>
              <a:spcAft>
                <a:spcPts val="0"/>
              </a:spcAft>
            </a:pPr>
            <a:endParaRPr lang="es-CL" sz="1600" i="1" dirty="0">
              <a:latin typeface="Arial"/>
              <a:ea typeface="Calibri"/>
              <a:cs typeface="Times New Roman"/>
            </a:endParaRPr>
          </a:p>
          <a:p>
            <a:pPr algn="just">
              <a:lnSpc>
                <a:spcPct val="115000"/>
              </a:lnSpc>
              <a:spcAft>
                <a:spcPts val="0"/>
              </a:spcAft>
            </a:pPr>
            <a:endParaRPr lang="es-CL" sz="1600" i="1" dirty="0" smtClean="0">
              <a:effectLst/>
              <a:latin typeface="Arial"/>
              <a:ea typeface="Calibri"/>
              <a:cs typeface="Times New Roman"/>
            </a:endParaRPr>
          </a:p>
          <a:p>
            <a:pPr algn="just">
              <a:lnSpc>
                <a:spcPct val="115000"/>
              </a:lnSpc>
              <a:spcAft>
                <a:spcPts val="0"/>
              </a:spcAft>
            </a:pPr>
            <a:endParaRPr lang="es-CL" sz="1600" i="1" dirty="0" smtClean="0">
              <a:effectLst/>
              <a:latin typeface="Calibri"/>
              <a:ea typeface="Calibri"/>
              <a:cs typeface="Times New Roman"/>
            </a:endParaRPr>
          </a:p>
          <a:p>
            <a:pPr algn="just">
              <a:lnSpc>
                <a:spcPct val="115000"/>
              </a:lnSpc>
              <a:spcAft>
                <a:spcPts val="0"/>
              </a:spcAft>
            </a:pPr>
            <a:r>
              <a:rPr lang="es-CL" sz="1600" i="1" dirty="0" smtClean="0">
                <a:effectLst/>
                <a:latin typeface="Arial"/>
                <a:ea typeface="Calibri"/>
                <a:cs typeface="Times New Roman"/>
              </a:rPr>
              <a:t>Certificado de nacimiento del estudiante para </a:t>
            </a:r>
            <a:r>
              <a:rPr lang="es-CL" sz="1400" b="1" i="1" dirty="0" smtClean="0">
                <a:effectLst/>
                <a:latin typeface="Arial"/>
                <a:ea typeface="Calibri"/>
                <a:cs typeface="Times New Roman"/>
              </a:rPr>
              <a:t>ASIGNACION FAMILIAR</a:t>
            </a:r>
          </a:p>
          <a:p>
            <a:pPr algn="just">
              <a:lnSpc>
                <a:spcPct val="115000"/>
              </a:lnSpc>
              <a:spcAft>
                <a:spcPts val="0"/>
              </a:spcAft>
            </a:pPr>
            <a:endParaRPr lang="es-CL" sz="1600" b="1" i="1" dirty="0" smtClean="0">
              <a:effectLst/>
              <a:latin typeface="Arial"/>
              <a:ea typeface="Calibri"/>
              <a:cs typeface="Times New Roman"/>
            </a:endParaRPr>
          </a:p>
          <a:p>
            <a:pPr algn="just">
              <a:lnSpc>
                <a:spcPct val="115000"/>
              </a:lnSpc>
              <a:spcAft>
                <a:spcPts val="0"/>
              </a:spcAft>
            </a:pPr>
            <a:endParaRPr lang="es-CL" sz="1600" i="1" dirty="0" smtClean="0">
              <a:effectLst/>
              <a:latin typeface="Calibri"/>
              <a:ea typeface="Calibri"/>
              <a:cs typeface="Times New Roman"/>
            </a:endParaRPr>
          </a:p>
          <a:p>
            <a:pPr algn="just">
              <a:lnSpc>
                <a:spcPct val="115000"/>
              </a:lnSpc>
              <a:spcAft>
                <a:spcPts val="0"/>
              </a:spcAft>
            </a:pPr>
            <a:r>
              <a:rPr lang="es-CL" sz="1600" i="1" dirty="0" smtClean="0">
                <a:effectLst/>
                <a:latin typeface="Arial"/>
                <a:ea typeface="Calibri"/>
                <a:cs typeface="Times New Roman"/>
              </a:rPr>
              <a:t>Carnet de identidad del Apoderado.</a:t>
            </a:r>
          </a:p>
          <a:p>
            <a:pPr algn="just">
              <a:lnSpc>
                <a:spcPct val="115000"/>
              </a:lnSpc>
              <a:spcAft>
                <a:spcPts val="0"/>
              </a:spcAft>
            </a:pPr>
            <a:endParaRPr lang="es-CL" sz="1600" i="1" dirty="0" smtClean="0">
              <a:effectLst/>
              <a:latin typeface="Calibri"/>
              <a:ea typeface="Calibri"/>
              <a:cs typeface="Times New Roman"/>
            </a:endParaRPr>
          </a:p>
          <a:p>
            <a:pPr algn="just">
              <a:lnSpc>
                <a:spcPct val="115000"/>
              </a:lnSpc>
              <a:spcAft>
                <a:spcPts val="0"/>
              </a:spcAft>
            </a:pPr>
            <a:r>
              <a:rPr lang="es-CL" sz="1600" i="1" dirty="0" smtClean="0">
                <a:effectLst/>
                <a:latin typeface="Arial"/>
                <a:ea typeface="Calibri"/>
                <a:cs typeface="Times New Roman"/>
              </a:rPr>
              <a:t>Certificado Anual de estudios año 2018.</a:t>
            </a:r>
          </a:p>
          <a:p>
            <a:endParaRPr lang="es-CL"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64" t="13590" r="59901" b="16380"/>
          <a:stretch/>
        </p:blipFill>
        <p:spPr bwMode="auto">
          <a:xfrm>
            <a:off x="3131839" y="1613626"/>
            <a:ext cx="1057855" cy="118009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9106" y="63002"/>
            <a:ext cx="1135013" cy="113501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79" r="4005"/>
          <a:stretch/>
        </p:blipFill>
        <p:spPr bwMode="auto">
          <a:xfrm>
            <a:off x="7146612" y="2009841"/>
            <a:ext cx="1714500" cy="13681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89694" y="3363838"/>
            <a:ext cx="2226331" cy="777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l="20512" r="21875" b="68977"/>
          <a:stretch/>
        </p:blipFill>
        <p:spPr bwMode="auto">
          <a:xfrm>
            <a:off x="6579106" y="4248143"/>
            <a:ext cx="1952583" cy="788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4406617"/>
      </p:ext>
    </p:extLst>
  </p:cSld>
  <p:clrMapOvr>
    <a:masterClrMapping/>
  </p:clrMapOvr>
  <mc:AlternateContent xmlns:mc="http://schemas.openxmlformats.org/markup-compatibility/2006">
    <mc:Choice xmlns:p14="http://schemas.microsoft.com/office/powerpoint/2010/main" Requires="p14">
      <p:transition spd="slow" p14:dur="50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01824" y="771550"/>
            <a:ext cx="7772400" cy="3312368"/>
          </a:xfrm>
        </p:spPr>
        <p:txBody>
          <a:bodyPr/>
          <a:lstStyle/>
          <a:p>
            <a:pPr marL="0" lvl="0" indent="0" algn="just">
              <a:lnSpc>
                <a:spcPct val="115000"/>
              </a:lnSpc>
              <a:spcAft>
                <a:spcPts val="0"/>
              </a:spcAft>
              <a:buClr>
                <a:srgbClr val="CDCBAB"/>
              </a:buClr>
              <a:buNone/>
            </a:pPr>
            <a:endParaRPr lang="es-CL" sz="1600" dirty="0">
              <a:solidFill>
                <a:srgbClr val="000000"/>
              </a:solidFill>
              <a:latin typeface="Calibri"/>
              <a:ea typeface="Calibri"/>
              <a:cs typeface="Times New Roman"/>
            </a:endParaRPr>
          </a:p>
          <a:p>
            <a:pPr marL="0" lvl="0" indent="0" algn="just">
              <a:lnSpc>
                <a:spcPct val="115000"/>
              </a:lnSpc>
              <a:spcAft>
                <a:spcPts val="1000"/>
              </a:spcAft>
              <a:buClr>
                <a:srgbClr val="CDCBAB"/>
              </a:buClr>
              <a:buNone/>
            </a:pPr>
            <a:r>
              <a:rPr lang="es-CL" sz="1600" b="1" u="sng" dirty="0">
                <a:solidFill>
                  <a:srgbClr val="FF0000"/>
                </a:solidFill>
                <a:latin typeface="Arial Black" panose="020B0A04020102020204" pitchFamily="34" charset="0"/>
                <a:ea typeface="Calibri"/>
                <a:cs typeface="Times New Roman"/>
              </a:rPr>
              <a:t>APODERADOS ANTIGUOS</a:t>
            </a:r>
            <a:endParaRPr lang="es-CL" sz="1600" dirty="0">
              <a:solidFill>
                <a:srgbClr val="FF0000"/>
              </a:solidFill>
              <a:latin typeface="Arial Black" panose="020B0A04020102020204" pitchFamily="34" charset="0"/>
              <a:ea typeface="Calibri"/>
              <a:cs typeface="Times New Roman"/>
            </a:endParaRPr>
          </a:p>
          <a:p>
            <a:pPr lvl="0" algn="just">
              <a:lnSpc>
                <a:spcPct val="115000"/>
              </a:lnSpc>
              <a:spcAft>
                <a:spcPts val="0"/>
              </a:spcAft>
              <a:buClr>
                <a:srgbClr val="CDCBAB"/>
              </a:buClr>
              <a:buFont typeface="+mj-lt"/>
              <a:buAutoNum type="arabicPeriod"/>
            </a:pPr>
            <a:r>
              <a:rPr lang="es-CL" sz="1600" dirty="0">
                <a:solidFill>
                  <a:srgbClr val="000000"/>
                </a:solidFill>
                <a:latin typeface="Arial"/>
                <a:ea typeface="Calibri"/>
                <a:cs typeface="Times New Roman"/>
              </a:rPr>
              <a:t>Carnet de identidad del Apoderado</a:t>
            </a:r>
            <a:r>
              <a:rPr lang="es-CL" sz="1600" dirty="0" smtClean="0">
                <a:solidFill>
                  <a:srgbClr val="000000"/>
                </a:solidFill>
                <a:latin typeface="Arial"/>
                <a:ea typeface="Calibri"/>
                <a:cs typeface="Times New Roman"/>
              </a:rPr>
              <a:t>.</a:t>
            </a:r>
          </a:p>
          <a:p>
            <a:pPr marL="342900" lvl="0" indent="-342900" algn="just">
              <a:lnSpc>
                <a:spcPct val="115000"/>
              </a:lnSpc>
              <a:spcAft>
                <a:spcPts val="0"/>
              </a:spcAft>
              <a:buClr>
                <a:srgbClr val="CDCBAB"/>
              </a:buClr>
              <a:buFont typeface="+mj-lt"/>
              <a:buAutoNum type="arabicPeriod"/>
            </a:pPr>
            <a:endParaRPr lang="es-CL" sz="1600" dirty="0">
              <a:solidFill>
                <a:srgbClr val="000000"/>
              </a:solidFill>
              <a:latin typeface="Calibri"/>
              <a:ea typeface="Calibri"/>
              <a:cs typeface="Times New Roman"/>
            </a:endParaRPr>
          </a:p>
          <a:p>
            <a:pPr lvl="0" algn="just">
              <a:lnSpc>
                <a:spcPct val="115000"/>
              </a:lnSpc>
              <a:spcAft>
                <a:spcPts val="1000"/>
              </a:spcAft>
              <a:buClr>
                <a:srgbClr val="CDCBAB"/>
              </a:buClr>
              <a:buFont typeface="+mj-lt"/>
              <a:buAutoNum type="arabicPeriod"/>
            </a:pPr>
            <a:r>
              <a:rPr lang="es-CL" sz="1600" dirty="0">
                <a:solidFill>
                  <a:srgbClr val="000000"/>
                </a:solidFill>
                <a:latin typeface="Arial"/>
                <a:ea typeface="Calibri"/>
                <a:cs typeface="Times New Roman"/>
              </a:rPr>
              <a:t>Ficha de matrícula completa. </a:t>
            </a:r>
          </a:p>
          <a:p>
            <a:pPr lvl="0" algn="just">
              <a:lnSpc>
                <a:spcPct val="115000"/>
              </a:lnSpc>
              <a:spcAft>
                <a:spcPts val="1000"/>
              </a:spcAft>
              <a:buClr>
                <a:srgbClr val="CDCBAB"/>
              </a:buClr>
              <a:buFont typeface="+mj-lt"/>
              <a:buAutoNum type="arabicPeriod"/>
            </a:pPr>
            <a:endParaRPr lang="es-CL" sz="1600" dirty="0">
              <a:solidFill>
                <a:srgbClr val="000000"/>
              </a:solidFill>
              <a:latin typeface="Calibri"/>
              <a:ea typeface="Calibri"/>
              <a:cs typeface="Times New Roman"/>
            </a:endParaRPr>
          </a:p>
          <a:p>
            <a:pPr marL="0" lvl="0" indent="0" algn="ctr">
              <a:lnSpc>
                <a:spcPct val="115000"/>
              </a:lnSpc>
              <a:spcAft>
                <a:spcPts val="1000"/>
              </a:spcAft>
              <a:buClr>
                <a:srgbClr val="CDCBAB"/>
              </a:buClr>
              <a:buNone/>
            </a:pPr>
            <a:endParaRPr lang="es-CL" sz="1600" dirty="0" smtClean="0">
              <a:solidFill>
                <a:srgbClr val="000000"/>
              </a:solidFill>
              <a:latin typeface="Arial"/>
              <a:ea typeface="Calibri"/>
              <a:cs typeface="Times New Roman"/>
            </a:endParaRPr>
          </a:p>
          <a:p>
            <a:pPr marL="0" lvl="0" indent="0" algn="ctr">
              <a:lnSpc>
                <a:spcPct val="115000"/>
              </a:lnSpc>
              <a:spcAft>
                <a:spcPts val="1000"/>
              </a:spcAft>
              <a:buClr>
                <a:srgbClr val="CDCBAB"/>
              </a:buClr>
              <a:buNone/>
            </a:pPr>
            <a:endParaRPr lang="es-CL" sz="1600" dirty="0">
              <a:solidFill>
                <a:srgbClr val="000000"/>
              </a:solidFill>
              <a:latin typeface="Arial"/>
              <a:ea typeface="Calibri"/>
              <a:cs typeface="Times New Roman"/>
            </a:endParaRPr>
          </a:p>
          <a:p>
            <a:pPr marL="0" lvl="0" indent="0" algn="ctr">
              <a:lnSpc>
                <a:spcPct val="115000"/>
              </a:lnSpc>
              <a:spcAft>
                <a:spcPts val="1000"/>
              </a:spcAft>
              <a:buClr>
                <a:srgbClr val="CDCBAB"/>
              </a:buClr>
              <a:buNone/>
            </a:pPr>
            <a:r>
              <a:rPr lang="es-CL" sz="1600" dirty="0" smtClean="0">
                <a:solidFill>
                  <a:srgbClr val="000000"/>
                </a:solidFill>
                <a:latin typeface="Arial"/>
                <a:ea typeface="Calibri"/>
                <a:cs typeface="Times New Roman"/>
              </a:rPr>
              <a:t>QUIEN </a:t>
            </a:r>
            <a:r>
              <a:rPr lang="es-CL" sz="1600" dirty="0">
                <a:solidFill>
                  <a:srgbClr val="000000"/>
                </a:solidFill>
                <a:latin typeface="Arial"/>
                <a:ea typeface="Calibri"/>
                <a:cs typeface="Times New Roman"/>
              </a:rPr>
              <a:t>ASISTE AL COLEGIO EN LOS DÍAS MENCIONADOS </a:t>
            </a:r>
            <a:endParaRPr lang="es-CL" sz="1600" dirty="0" smtClean="0">
              <a:solidFill>
                <a:srgbClr val="000000"/>
              </a:solidFill>
              <a:latin typeface="Arial"/>
              <a:ea typeface="Calibri"/>
              <a:cs typeface="Times New Roman"/>
            </a:endParaRPr>
          </a:p>
          <a:p>
            <a:pPr marL="0" lvl="0" indent="0" algn="ctr">
              <a:lnSpc>
                <a:spcPct val="115000"/>
              </a:lnSpc>
              <a:spcAft>
                <a:spcPts val="1000"/>
              </a:spcAft>
              <a:buClr>
                <a:srgbClr val="CDCBAB"/>
              </a:buClr>
              <a:buNone/>
            </a:pPr>
            <a:r>
              <a:rPr lang="es-CL" sz="1600" b="1" u="sng" dirty="0" smtClean="0">
                <a:solidFill>
                  <a:srgbClr val="000000"/>
                </a:solidFill>
                <a:latin typeface="Arial"/>
                <a:ea typeface="Calibri"/>
                <a:cs typeface="Times New Roman"/>
              </a:rPr>
              <a:t>DEBE </a:t>
            </a:r>
            <a:r>
              <a:rPr lang="es-CL" sz="1600" b="1" u="sng" dirty="0">
                <a:solidFill>
                  <a:srgbClr val="000000"/>
                </a:solidFill>
                <a:latin typeface="Arial"/>
                <a:ea typeface="Calibri"/>
                <a:cs typeface="Times New Roman"/>
              </a:rPr>
              <a:t>SER EL APODERADO TITULAR</a:t>
            </a:r>
            <a:r>
              <a:rPr lang="es-CL" sz="1600" dirty="0">
                <a:solidFill>
                  <a:srgbClr val="000000"/>
                </a:solidFill>
                <a:latin typeface="Arial"/>
                <a:ea typeface="Calibri"/>
                <a:cs typeface="Times New Roman"/>
              </a:rPr>
              <a:t>.</a:t>
            </a:r>
            <a:endParaRPr lang="es-CL" sz="1600" dirty="0">
              <a:solidFill>
                <a:srgbClr val="000000"/>
              </a:solidFill>
              <a:latin typeface="Calibri"/>
              <a:ea typeface="Calibri"/>
              <a:cs typeface="Times New Roman"/>
            </a:endParaRPr>
          </a:p>
          <a:p>
            <a:endParaRPr lang="es-C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83518"/>
            <a:ext cx="222567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1832556"/>
            <a:ext cx="1694550" cy="2012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4427511"/>
      </p:ext>
    </p:extLst>
  </p:cSld>
  <p:clrMapOvr>
    <a:masterClrMapping/>
  </p:clrMapOvr>
  <mc:AlternateContent xmlns:mc="http://schemas.openxmlformats.org/markup-compatibility/2006">
    <mc:Choice xmlns:p14="http://schemas.microsoft.com/office/powerpoint/2010/main" Requires="p14">
      <p:transition spd="slow" p14:dur="50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Plantilla de diseño Borde recto">
  <a:themeElements>
    <a:clrScheme name="Tema de Office 1">
      <a:dk1>
        <a:srgbClr val="000000"/>
      </a:dk1>
      <a:lt1>
        <a:srgbClr val="6C98C8"/>
      </a:lt1>
      <a:dk2>
        <a:srgbClr val="F8F8F8"/>
      </a:dk2>
      <a:lt2>
        <a:srgbClr val="29486B"/>
      </a:lt2>
      <a:accent1>
        <a:srgbClr val="ECEBD3"/>
      </a:accent1>
      <a:accent2>
        <a:srgbClr val="B6B57F"/>
      </a:accent2>
      <a:accent3>
        <a:srgbClr val="BACAE0"/>
      </a:accent3>
      <a:accent4>
        <a:srgbClr val="000000"/>
      </a:accent4>
      <a:accent5>
        <a:srgbClr val="F4F3E6"/>
      </a:accent5>
      <a:accent6>
        <a:srgbClr val="A5A472"/>
      </a:accent6>
      <a:hlink>
        <a:srgbClr val="CDCBAB"/>
      </a:hlink>
      <a:folHlink>
        <a:srgbClr val="8BADD3"/>
      </a:folHlink>
    </a:clrScheme>
    <a:fontScheme name="Tema de Office">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CL"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CL"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Tema de Office 1">
        <a:dk1>
          <a:srgbClr val="000000"/>
        </a:dk1>
        <a:lt1>
          <a:srgbClr val="6C98C8"/>
        </a:lt1>
        <a:dk2>
          <a:srgbClr val="F8F8F8"/>
        </a:dk2>
        <a:lt2>
          <a:srgbClr val="29486B"/>
        </a:lt2>
        <a:accent1>
          <a:srgbClr val="ECEBD3"/>
        </a:accent1>
        <a:accent2>
          <a:srgbClr val="B6B57F"/>
        </a:accent2>
        <a:accent3>
          <a:srgbClr val="BACAE0"/>
        </a:accent3>
        <a:accent4>
          <a:srgbClr val="000000"/>
        </a:accent4>
        <a:accent5>
          <a:srgbClr val="F4F3E6"/>
        </a:accent5>
        <a:accent6>
          <a:srgbClr val="A5A472"/>
        </a:accent6>
        <a:hlink>
          <a:srgbClr val="CDCBAB"/>
        </a:hlink>
        <a:folHlink>
          <a:srgbClr val="8BADD3"/>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29486B"/>
        </a:dk2>
        <a:lt2>
          <a:srgbClr val="29486B"/>
        </a:lt2>
        <a:accent1>
          <a:srgbClr val="C0C0C0"/>
        </a:accent1>
        <a:accent2>
          <a:srgbClr val="C6C59C"/>
        </a:accent2>
        <a:accent3>
          <a:srgbClr val="FFFFFF"/>
        </a:accent3>
        <a:accent4>
          <a:srgbClr val="000000"/>
        </a:accent4>
        <a:accent5>
          <a:srgbClr val="DCDCDC"/>
        </a:accent5>
        <a:accent6>
          <a:srgbClr val="B3B28D"/>
        </a:accent6>
        <a:hlink>
          <a:srgbClr val="EFEDBF"/>
        </a:hlink>
        <a:folHlink>
          <a:srgbClr val="EAEAEA"/>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4D4D4D"/>
        </a:lt2>
        <a:accent1>
          <a:srgbClr val="C0C0C0"/>
        </a:accent1>
        <a:accent2>
          <a:srgbClr val="969696"/>
        </a:accent2>
        <a:accent3>
          <a:srgbClr val="FFFFFF"/>
        </a:accent3>
        <a:accent4>
          <a:srgbClr val="000000"/>
        </a:accent4>
        <a:accent5>
          <a:srgbClr val="DCDCDC"/>
        </a:accent5>
        <a:accent6>
          <a:srgbClr val="878787"/>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a de Office 4">
        <a:dk1>
          <a:srgbClr val="000040"/>
        </a:dk1>
        <a:lt1>
          <a:srgbClr val="729DFE"/>
        </a:lt1>
        <a:dk2>
          <a:srgbClr val="35395B"/>
        </a:dk2>
        <a:lt2>
          <a:srgbClr val="3566A7"/>
        </a:lt2>
        <a:accent1>
          <a:srgbClr val="FFFFFF"/>
        </a:accent1>
        <a:accent2>
          <a:srgbClr val="BCBCAE"/>
        </a:accent2>
        <a:accent3>
          <a:srgbClr val="BCCCFE"/>
        </a:accent3>
        <a:accent4>
          <a:srgbClr val="000035"/>
        </a:accent4>
        <a:accent5>
          <a:srgbClr val="FFFFFF"/>
        </a:accent5>
        <a:accent6>
          <a:srgbClr val="AAAA9D"/>
        </a:accent6>
        <a:hlink>
          <a:srgbClr val="DEDDC5"/>
        </a:hlink>
        <a:folHlink>
          <a:srgbClr val="50CBEC"/>
        </a:folHlink>
      </a:clrScheme>
      <a:clrMap bg1="lt1" tx1="dk1" bg2="lt2" tx2="dk2" accent1="accent1" accent2="accent2" accent3="accent3" accent4="accent4" accent5="accent5" accent6="accent6" hlink="hlink" folHlink="folHlink"/>
    </a:extraClrScheme>
    <a:extraClrScheme>
      <a:clrScheme name="Tema de Office 5">
        <a:dk1>
          <a:srgbClr val="A1261D"/>
        </a:dk1>
        <a:lt1>
          <a:srgbClr val="FFFFCC"/>
        </a:lt1>
        <a:dk2>
          <a:srgbClr val="000000"/>
        </a:dk2>
        <a:lt2>
          <a:srgbClr val="F8F8F8"/>
        </a:lt2>
        <a:accent1>
          <a:srgbClr val="FFCC00"/>
        </a:accent1>
        <a:accent2>
          <a:srgbClr val="D41010"/>
        </a:accent2>
        <a:accent3>
          <a:srgbClr val="AAAAAA"/>
        </a:accent3>
        <a:accent4>
          <a:srgbClr val="DADAAE"/>
        </a:accent4>
        <a:accent5>
          <a:srgbClr val="FFE2AA"/>
        </a:accent5>
        <a:accent6>
          <a:srgbClr val="C00D0D"/>
        </a:accent6>
        <a:hlink>
          <a:srgbClr val="9A180E"/>
        </a:hlink>
        <a:folHlink>
          <a:srgbClr val="8A0906"/>
        </a:folHlink>
      </a:clrScheme>
      <a:clrMap bg1="dk2" tx1="lt1" bg2="dk1" tx2="lt2" accent1="accent1" accent2="accent2" accent3="accent3" accent4="accent4" accent5="accent5" accent6="accent6" hlink="hlink" folHlink="folHlink"/>
    </a:extraClrScheme>
    <a:extraClrScheme>
      <a:clrScheme name="Tema de Office 6">
        <a:dk1>
          <a:srgbClr val="6F2B29"/>
        </a:dk1>
        <a:lt1>
          <a:srgbClr val="FFFFFF"/>
        </a:lt1>
        <a:dk2>
          <a:srgbClr val="973937"/>
        </a:dk2>
        <a:lt2>
          <a:srgbClr val="E7E6B4"/>
        </a:lt2>
        <a:accent1>
          <a:srgbClr val="FFCC66"/>
        </a:accent1>
        <a:accent2>
          <a:srgbClr val="9B8359"/>
        </a:accent2>
        <a:accent3>
          <a:srgbClr val="C9AEAE"/>
        </a:accent3>
        <a:accent4>
          <a:srgbClr val="DADADA"/>
        </a:accent4>
        <a:accent5>
          <a:srgbClr val="FFE2B8"/>
        </a:accent5>
        <a:accent6>
          <a:srgbClr val="8C7650"/>
        </a:accent6>
        <a:hlink>
          <a:srgbClr val="BFB293"/>
        </a:hlink>
        <a:folHlink>
          <a:srgbClr val="C0333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Plantilla de diseño Borde recto</Template>
  <TotalTime>157</TotalTime>
  <Words>125</Words>
  <Application>Microsoft Office PowerPoint</Application>
  <PresentationFormat>Presentación en pantalla (16:9)</PresentationFormat>
  <Paragraphs>27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Plantilla de diseño Borde recto</vt:lpstr>
      <vt:lpstr>MATRICULAS 2019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MATRÍCULAS 2019</dc:title>
  <dc:creator>Ana Maria Rojas</dc:creator>
  <cp:lastModifiedBy>Ana Maria Rojas</cp:lastModifiedBy>
  <cp:revision>7</cp:revision>
  <dcterms:created xsi:type="dcterms:W3CDTF">2018-12-10T16:19:51Z</dcterms:created>
  <dcterms:modified xsi:type="dcterms:W3CDTF">2018-12-10T18:57:27Z</dcterms:modified>
</cp:coreProperties>
</file>