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89AE-68C9-463C-97A4-9B2AA2C21909}" type="datetimeFigureOut">
              <a:rPr lang="es-CL" smtClean="0"/>
              <a:pPr/>
              <a:t>09-08-2017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D0B-6481-4690-9685-52A4EBF23CB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30181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89AE-68C9-463C-97A4-9B2AA2C21909}" type="datetimeFigureOut">
              <a:rPr lang="es-CL" smtClean="0"/>
              <a:pPr/>
              <a:t>09-08-2017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D0B-6481-4690-9685-52A4EBF23CB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83685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89AE-68C9-463C-97A4-9B2AA2C21909}" type="datetimeFigureOut">
              <a:rPr lang="es-CL" smtClean="0"/>
              <a:pPr/>
              <a:t>09-08-2017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D0B-6481-4690-9685-52A4EBF23CB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94733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89AE-68C9-463C-97A4-9B2AA2C21909}" type="datetimeFigureOut">
              <a:rPr lang="es-CL" smtClean="0"/>
              <a:pPr/>
              <a:t>09-08-2017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D0B-6481-4690-9685-52A4EBF23CB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36093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89AE-68C9-463C-97A4-9B2AA2C21909}" type="datetimeFigureOut">
              <a:rPr lang="es-CL" smtClean="0"/>
              <a:pPr/>
              <a:t>09-08-2017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D0B-6481-4690-9685-52A4EBF23CB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73410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89AE-68C9-463C-97A4-9B2AA2C21909}" type="datetimeFigureOut">
              <a:rPr lang="es-CL" smtClean="0"/>
              <a:pPr/>
              <a:t>09-08-2017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D0B-6481-4690-9685-52A4EBF23CB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638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89AE-68C9-463C-97A4-9B2AA2C21909}" type="datetimeFigureOut">
              <a:rPr lang="es-CL" smtClean="0"/>
              <a:pPr/>
              <a:t>09-08-2017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D0B-6481-4690-9685-52A4EBF23CB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7367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89AE-68C9-463C-97A4-9B2AA2C21909}" type="datetimeFigureOut">
              <a:rPr lang="es-CL" smtClean="0"/>
              <a:pPr/>
              <a:t>09-08-2017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D0B-6481-4690-9685-52A4EBF23CB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62403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89AE-68C9-463C-97A4-9B2AA2C21909}" type="datetimeFigureOut">
              <a:rPr lang="es-CL" smtClean="0"/>
              <a:pPr/>
              <a:t>09-08-2017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D0B-6481-4690-9685-52A4EBF23CB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7476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89AE-68C9-463C-97A4-9B2AA2C21909}" type="datetimeFigureOut">
              <a:rPr lang="es-CL" smtClean="0"/>
              <a:pPr/>
              <a:t>09-08-2017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D0B-6481-4690-9685-52A4EBF23CB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70757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89AE-68C9-463C-97A4-9B2AA2C21909}" type="datetimeFigureOut">
              <a:rPr lang="es-CL" smtClean="0"/>
              <a:pPr/>
              <a:t>09-08-2017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D0B-6481-4690-9685-52A4EBF23CB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87657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A89AE-68C9-463C-97A4-9B2AA2C21909}" type="datetimeFigureOut">
              <a:rPr lang="es-CL" smtClean="0"/>
              <a:pPr/>
              <a:t>09-08-2017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68D0B-6481-4690-9685-52A4EBF23CB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11861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sz="3600" b="1" dirty="0">
                <a:latin typeface="Bradley Hand ITC" panose="03070402050302030203" pitchFamily="66" charset="0"/>
              </a:rPr>
              <a:t>       </a:t>
            </a:r>
            <a:r>
              <a:rPr lang="es-CL" sz="3600" b="1" dirty="0">
                <a:solidFill>
                  <a:schemeClr val="tx2">
                    <a:lumMod val="75000"/>
                  </a:schemeClr>
                </a:solidFill>
                <a:latin typeface="Bradley Hand ITC" panose="03070402050302030203" pitchFamily="66" charset="0"/>
              </a:rPr>
              <a:t>Campaña                  Solidaria 2017</a:t>
            </a:r>
          </a:p>
        </p:txBody>
      </p:sp>
      <p:pic>
        <p:nvPicPr>
          <p:cNvPr id="6" name="5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48680"/>
            <a:ext cx="1008112" cy="100811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3203848" y="371703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1026" name="Picture 2" descr="http://redmilenaria.com/sites/default/files/styles/blog_1140x642/public/img-articulos/solidaridad-social-integration-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3622" y="1600200"/>
            <a:ext cx="8036756" cy="4525963"/>
          </a:xfrm>
          <a:prstGeom prst="rect">
            <a:avLst/>
          </a:prstGeom>
          <a:noFill/>
          <a:ln w="38100" cmpd="sng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orazón"/>
          <p:cNvSpPr/>
          <p:nvPr/>
        </p:nvSpPr>
        <p:spPr>
          <a:xfrm>
            <a:off x="2879812" y="2564904"/>
            <a:ext cx="3528392" cy="1872208"/>
          </a:xfrm>
          <a:prstGeom prst="hear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Cuenta conmigo </a:t>
            </a:r>
          </a:p>
          <a:p>
            <a:pPr algn="ctr"/>
            <a:r>
              <a:rPr lang="es-CL" sz="2400" b="1" dirty="0"/>
              <a:t>HERMANO GREGORIANO</a:t>
            </a:r>
          </a:p>
        </p:txBody>
      </p:sp>
    </p:spTree>
    <p:extLst>
      <p:ext uri="{BB962C8B-B14F-4D97-AF65-F5344CB8AC3E}">
        <p14:creationId xmlns:p14="http://schemas.microsoft.com/office/powerpoint/2010/main" xmlns="" val="13394424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   Campaña                  Solidaria 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Cuenta conmigo               Hermano Gregoriano</dc:title>
  <dc:creator>Carolina Barrientos</dc:creator>
  <cp:lastModifiedBy>Ana Maria Rojas</cp:lastModifiedBy>
  <cp:revision>8</cp:revision>
  <dcterms:created xsi:type="dcterms:W3CDTF">2017-07-25T22:04:22Z</dcterms:created>
  <dcterms:modified xsi:type="dcterms:W3CDTF">2017-08-09T18:37:21Z</dcterms:modified>
</cp:coreProperties>
</file>