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5143500" type="screen16x9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93" d="100"/>
          <a:sy n="93" d="100"/>
        </p:scale>
        <p:origin x="-72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67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447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6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956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992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298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284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462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369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30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592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D750C-CFB1-4C3E-A430-7842D46FEA50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A3124-7BDD-445D-8ACC-CF183230F5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010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395536" y="4011910"/>
            <a:ext cx="4824535" cy="742479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Cooper Black" panose="0208090404030B020404" pitchFamily="18" charset="0"/>
              </a:rPr>
              <a:t>TALLERES AÑO 2019</a:t>
            </a:r>
            <a:endParaRPr lang="es-CL" sz="2400" dirty="0">
              <a:latin typeface="Cooper Black" panose="0208090404030B0204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61" b="15657"/>
          <a:stretch/>
        </p:blipFill>
        <p:spPr bwMode="auto">
          <a:xfrm rot="387695">
            <a:off x="6095059" y="2999398"/>
            <a:ext cx="2572624" cy="1618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6"/>
          <a:stretch/>
        </p:blipFill>
        <p:spPr bwMode="auto">
          <a:xfrm>
            <a:off x="3355536" y="1797999"/>
            <a:ext cx="2319957" cy="15760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Resultado de imagen para TEAT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5637">
            <a:off x="403441" y="1326479"/>
            <a:ext cx="2140412" cy="1599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72" y="167211"/>
            <a:ext cx="612519" cy="770754"/>
          </a:xfrm>
          <a:prstGeom prst="rect">
            <a:avLst/>
          </a:prstGeom>
        </p:spPr>
      </p:pic>
      <p:sp>
        <p:nvSpPr>
          <p:cNvPr id="11" name="3 Título"/>
          <p:cNvSpPr txBox="1">
            <a:spLocks/>
          </p:cNvSpPr>
          <p:nvPr/>
        </p:nvSpPr>
        <p:spPr>
          <a:xfrm>
            <a:off x="1561250" y="195486"/>
            <a:ext cx="6971190" cy="742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 smtClean="0">
                <a:latin typeface="Cooper Black" panose="0208090404030B020404" pitchFamily="18" charset="0"/>
              </a:rPr>
              <a:t>INFORMACIÓN DE INTERÉS PARA NUESTRA COMUNIDAD ESCOLAR </a:t>
            </a:r>
            <a:endParaRPr lang="es-CL" sz="2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2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683568" y="195486"/>
            <a:ext cx="7632848" cy="43924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s-CL" sz="44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4400" b="1" dirty="0" smtClean="0">
                <a:ea typeface="Calibri"/>
                <a:cs typeface="Times New Roman"/>
              </a:rPr>
              <a:t>PROFESOR </a:t>
            </a:r>
            <a:r>
              <a:rPr lang="es-CL" sz="4400" b="1" dirty="0">
                <a:ea typeface="Calibri"/>
                <a:cs typeface="Times New Roman"/>
              </a:rPr>
              <a:t>SR. JOSE MIGUEL MUÑOZ HELLMAN</a:t>
            </a:r>
            <a:r>
              <a:rPr lang="es-CL" sz="4400" dirty="0">
                <a:ea typeface="Calibri"/>
                <a:cs typeface="Times New Roman"/>
              </a:rPr>
              <a:t>:</a:t>
            </a:r>
          </a:p>
          <a:p>
            <a:pPr lvl="0" algn="just">
              <a:lnSpc>
                <a:spcPct val="115000"/>
              </a:lnSpc>
              <a:buFont typeface="Calibri"/>
              <a:buChar char="-"/>
            </a:pPr>
            <a:r>
              <a:rPr lang="es-CL" sz="4400" dirty="0">
                <a:ea typeface="Calibri"/>
                <a:cs typeface="Times New Roman"/>
              </a:rPr>
              <a:t>BASQUETBOL BASICA: (1° A 8°) LUNES DE 15.40 A 17.40 HRS.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es-CL" sz="4400" dirty="0">
                <a:ea typeface="Calibri"/>
                <a:cs typeface="Times New Roman"/>
              </a:rPr>
              <a:t>BASQUETBOL MEDIA: (1° A 4°) MIERCOLES DE 16.00 A 18.00 HRS.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sz="4400" b="1" dirty="0" smtClean="0">
                <a:ea typeface="Calibri"/>
                <a:cs typeface="Times New Roman"/>
              </a:rPr>
              <a:t>PROFESOR </a:t>
            </a:r>
            <a:r>
              <a:rPr lang="es-CL" sz="4400" b="1" dirty="0">
                <a:ea typeface="Calibri"/>
                <a:cs typeface="Times New Roman"/>
              </a:rPr>
              <a:t>SR. OCTAVIO MARTINEZ </a:t>
            </a:r>
            <a:r>
              <a:rPr lang="es-CL" sz="4400" b="1" dirty="0" smtClean="0">
                <a:ea typeface="Calibri"/>
                <a:cs typeface="Times New Roman"/>
              </a:rPr>
              <a:t> </a:t>
            </a:r>
            <a:r>
              <a:rPr lang="es-CL" sz="4400" b="1" dirty="0" err="1" smtClean="0">
                <a:ea typeface="Calibri"/>
                <a:cs typeface="Times New Roman"/>
              </a:rPr>
              <a:t>MARTINEZ</a:t>
            </a:r>
            <a:r>
              <a:rPr lang="es-CL" sz="4400" dirty="0">
                <a:ea typeface="Calibri"/>
                <a:cs typeface="Times New Roman"/>
              </a:rPr>
              <a:t>:</a:t>
            </a:r>
          </a:p>
          <a:p>
            <a:pPr lvl="0" algn="just">
              <a:lnSpc>
                <a:spcPct val="115000"/>
              </a:lnSpc>
              <a:buFont typeface="Calibri"/>
              <a:buChar char="-"/>
            </a:pPr>
            <a:r>
              <a:rPr lang="es-CL" sz="4400" dirty="0">
                <a:ea typeface="Calibri"/>
                <a:cs typeface="Times New Roman"/>
              </a:rPr>
              <a:t>FUTBOL BASICA: (1° A 4°) MARTES DE 15.40 A 17.40 HRS.</a:t>
            </a:r>
          </a:p>
          <a:p>
            <a:pPr lvl="0" algn="just">
              <a:lnSpc>
                <a:spcPct val="115000"/>
              </a:lnSpc>
              <a:buFont typeface="Calibri"/>
              <a:buChar char="-"/>
            </a:pPr>
            <a:r>
              <a:rPr lang="es-CL" sz="4400" dirty="0">
                <a:ea typeface="Calibri"/>
                <a:cs typeface="Times New Roman"/>
              </a:rPr>
              <a:t>FUTBOL BASICA: (5° A 8°) JUEVES DE 15.40 A 17.40 HRS.</a:t>
            </a:r>
          </a:p>
          <a:p>
            <a:pPr lvl="0" algn="just">
              <a:lnSpc>
                <a:spcPct val="115000"/>
              </a:lnSpc>
              <a:buFont typeface="Calibri"/>
              <a:buChar char="-"/>
            </a:pPr>
            <a:r>
              <a:rPr lang="es-CL" sz="4400" dirty="0">
                <a:ea typeface="Calibri"/>
                <a:cs typeface="Times New Roman"/>
              </a:rPr>
              <a:t>FUTBOL MEDIA: (1° A 4° MEDIO) VIERNES DE 15.40 A 17.40 HRS</a:t>
            </a:r>
            <a:r>
              <a:rPr lang="es-CL" sz="4400" dirty="0" smtClean="0">
                <a:ea typeface="Calibri"/>
                <a:cs typeface="Times New Roman"/>
              </a:rPr>
              <a:t>.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es-CL" sz="4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sz="4400" b="1" dirty="0">
                <a:ea typeface="Calibri"/>
                <a:cs typeface="Times New Roman"/>
              </a:rPr>
              <a:t>PROFESORA SRTA. CLAUDIA TORRES:</a:t>
            </a:r>
            <a:endParaRPr lang="es-CL" sz="4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Calibri"/>
              <a:buChar char="-"/>
            </a:pPr>
            <a:r>
              <a:rPr lang="es-CL" sz="4400" dirty="0">
                <a:ea typeface="Calibri"/>
                <a:cs typeface="Times New Roman"/>
              </a:rPr>
              <a:t>TEATRO MEDIA: MARTES 15.40 A 17.40 HRS. (7° A 4° MEDIO)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es-CL" sz="4400" dirty="0">
                <a:ea typeface="Calibri"/>
                <a:cs typeface="Times New Roman"/>
              </a:rPr>
              <a:t>TEATRO BASICA: MIERCOLES 15.40 A 17.40 HRS.(1° A 6° BÁSICO)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sz="4400" b="1" dirty="0">
                <a:ea typeface="Calibri"/>
                <a:cs typeface="Times New Roman"/>
              </a:rPr>
              <a:t>PROFESOR SR</a:t>
            </a:r>
            <a:r>
              <a:rPr lang="es-CL" sz="4400" b="1" dirty="0" smtClean="0">
                <a:ea typeface="Calibri"/>
                <a:cs typeface="Times New Roman"/>
              </a:rPr>
              <a:t>. (POR CONFIRMAR)</a:t>
            </a:r>
            <a:endParaRPr lang="es-CL" sz="4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Calibri"/>
              <a:buChar char="-"/>
            </a:pPr>
            <a:r>
              <a:rPr lang="es-CL" sz="4400" dirty="0">
                <a:ea typeface="Calibri"/>
                <a:cs typeface="Times New Roman"/>
              </a:rPr>
              <a:t>TENIS DE MESA: LUNES DE 15.40 A 17.40 HRS. (5TO. A 8VO BASICO)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es-CL" sz="4400" dirty="0">
                <a:ea typeface="Calibri"/>
                <a:cs typeface="Times New Roman"/>
              </a:rPr>
              <a:t>TENIS DE MESA: JUEVES DE 15.40 A 17.40 HRS. ( 1° A 4° </a:t>
            </a:r>
            <a:r>
              <a:rPr lang="es-CL" sz="4400" dirty="0" smtClean="0">
                <a:ea typeface="Calibri"/>
                <a:cs typeface="Times New Roman"/>
              </a:rPr>
              <a:t>MEDIO)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s-CL" sz="4400" dirty="0"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CL" sz="7200" b="1" dirty="0" smtClean="0">
                <a:ea typeface="Calibri"/>
                <a:cs typeface="Times New Roman"/>
              </a:rPr>
              <a:t>(INICIO LUNES 03 DE JUNIO)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endParaRPr lang="es-CL" sz="4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endParaRPr lang="es-CL" sz="4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15823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197</Words>
  <Application>Microsoft Office PowerPoint</Application>
  <PresentationFormat>Presentación en pantalla (16:9)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TALLERES AÑO 2019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Rojas</dc:creator>
  <cp:lastModifiedBy>Ana Maria Rojas</cp:lastModifiedBy>
  <cp:revision>8</cp:revision>
  <dcterms:created xsi:type="dcterms:W3CDTF">2019-05-29T14:11:30Z</dcterms:created>
  <dcterms:modified xsi:type="dcterms:W3CDTF">2019-05-29T16:51:54Z</dcterms:modified>
</cp:coreProperties>
</file>